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8288000" cy="10287000"/>
  <p:notesSz cx="6858000" cy="9144000"/>
  <p:embeddedFontLst>
    <p:embeddedFont>
      <p:font typeface="Inter" panose="020B0502030000000004" pitchFamily="34" charset="0"/>
      <p:regular r:id="rId12"/>
      <p:bold r:id="rId13"/>
      <p:italic r:id="rId14"/>
      <p:boldItalic r:id="rId15"/>
    </p:embeddedFont>
    <p:embeddedFont>
      <p:font typeface="Meiryo UI" panose="020B0604030504040204" pitchFamily="34" charset="-128"/>
      <p:regular r:id="rId16"/>
      <p:bold r:id="rId17"/>
      <p:italic r:id="rId18"/>
      <p:boldItalic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5760">
          <p15:clr>
            <a:srgbClr val="A4A3A4"/>
          </p15:clr>
        </p15:guide>
        <p15:guide id="2" orient="horz" pos="324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0" roundtripDataSignature="AMtx7mjxb3pe8sOcxdgCrb1wKNrRbhgne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6ADF20-E06A-4229-846D-BBEB375FA526}" v="3" dt="2024-09-30T03:21:05.2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3"/>
    <p:restoredTop sz="94687"/>
  </p:normalViewPr>
  <p:slideViewPr>
    <p:cSldViewPr snapToGrid="0">
      <p:cViewPr varScale="1">
        <p:scale>
          <a:sx n="77" d="100"/>
          <a:sy n="77" d="100"/>
        </p:scale>
        <p:origin x="576" y="208"/>
      </p:cViewPr>
      <p:guideLst>
        <p:guide pos="5760"/>
        <p:guide orient="horz" pos="32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font" Target="fonts/font5.fntdata"/><Relationship Id="rId20"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oichi Toba" userId="215fd172-f052-48db-9831-2d0561953a54" providerId="ADAL" clId="{046ADF20-E06A-4229-846D-BBEB375FA526}"/>
    <pc:docChg chg="undo custSel modSld">
      <pc:chgData name="Shoichi Toba" userId="215fd172-f052-48db-9831-2d0561953a54" providerId="ADAL" clId="{046ADF20-E06A-4229-846D-BBEB375FA526}" dt="2024-09-30T03:22:06.442" v="610" actId="6549"/>
      <pc:docMkLst>
        <pc:docMk/>
      </pc:docMkLst>
      <pc:sldChg chg="modSp mod">
        <pc:chgData name="Shoichi Toba" userId="215fd172-f052-48db-9831-2d0561953a54" providerId="ADAL" clId="{046ADF20-E06A-4229-846D-BBEB375FA526}" dt="2024-09-30T03:13:03.535" v="82" actId="14100"/>
        <pc:sldMkLst>
          <pc:docMk/>
          <pc:sldMk cId="0" sldId="256"/>
        </pc:sldMkLst>
        <pc:spChg chg="mod">
          <ac:chgData name="Shoichi Toba" userId="215fd172-f052-48db-9831-2d0561953a54" providerId="ADAL" clId="{046ADF20-E06A-4229-846D-BBEB375FA526}" dt="2024-09-30T03:13:03.535" v="82" actId="14100"/>
          <ac:spMkLst>
            <pc:docMk/>
            <pc:sldMk cId="0" sldId="256"/>
            <ac:spMk id="84" creationId="{00000000-0000-0000-0000-000000000000}"/>
          </ac:spMkLst>
        </pc:spChg>
        <pc:spChg chg="mod">
          <ac:chgData name="Shoichi Toba" userId="215fd172-f052-48db-9831-2d0561953a54" providerId="ADAL" clId="{046ADF20-E06A-4229-846D-BBEB375FA526}" dt="2024-09-30T03:11:52.592" v="0" actId="2711"/>
          <ac:spMkLst>
            <pc:docMk/>
            <pc:sldMk cId="0" sldId="256"/>
            <ac:spMk id="85" creationId="{00000000-0000-0000-0000-000000000000}"/>
          </ac:spMkLst>
        </pc:spChg>
        <pc:spChg chg="mod">
          <ac:chgData name="Shoichi Toba" userId="215fd172-f052-48db-9831-2d0561953a54" providerId="ADAL" clId="{046ADF20-E06A-4229-846D-BBEB375FA526}" dt="2024-09-30T03:12:24.299" v="73" actId="1076"/>
          <ac:spMkLst>
            <pc:docMk/>
            <pc:sldMk cId="0" sldId="256"/>
            <ac:spMk id="86" creationId="{00000000-0000-0000-0000-000000000000}"/>
          </ac:spMkLst>
        </pc:spChg>
        <pc:spChg chg="mod">
          <ac:chgData name="Shoichi Toba" userId="215fd172-f052-48db-9831-2d0561953a54" providerId="ADAL" clId="{046ADF20-E06A-4229-846D-BBEB375FA526}" dt="2024-09-30T03:12:39.777" v="76"/>
          <ac:spMkLst>
            <pc:docMk/>
            <pc:sldMk cId="0" sldId="256"/>
            <ac:spMk id="87" creationId="{00000000-0000-0000-0000-000000000000}"/>
          </ac:spMkLst>
        </pc:spChg>
      </pc:sldChg>
      <pc:sldChg chg="modSp mod">
        <pc:chgData name="Shoichi Toba" userId="215fd172-f052-48db-9831-2d0561953a54" providerId="ADAL" clId="{046ADF20-E06A-4229-846D-BBEB375FA526}" dt="2024-09-30T03:13:20.166" v="83" actId="2711"/>
        <pc:sldMkLst>
          <pc:docMk/>
          <pc:sldMk cId="0" sldId="257"/>
        </pc:sldMkLst>
        <pc:spChg chg="mod">
          <ac:chgData name="Shoichi Toba" userId="215fd172-f052-48db-9831-2d0561953a54" providerId="ADAL" clId="{046ADF20-E06A-4229-846D-BBEB375FA526}" dt="2024-09-30T03:13:20.166" v="83" actId="2711"/>
          <ac:spMkLst>
            <pc:docMk/>
            <pc:sldMk cId="0" sldId="257"/>
            <ac:spMk id="94" creationId="{00000000-0000-0000-0000-000000000000}"/>
          </ac:spMkLst>
        </pc:spChg>
        <pc:spChg chg="mod">
          <ac:chgData name="Shoichi Toba" userId="215fd172-f052-48db-9831-2d0561953a54" providerId="ADAL" clId="{046ADF20-E06A-4229-846D-BBEB375FA526}" dt="2024-09-30T03:13:20.166" v="83" actId="2711"/>
          <ac:spMkLst>
            <pc:docMk/>
            <pc:sldMk cId="0" sldId="257"/>
            <ac:spMk id="96" creationId="{00000000-0000-0000-0000-000000000000}"/>
          </ac:spMkLst>
        </pc:spChg>
        <pc:spChg chg="mod">
          <ac:chgData name="Shoichi Toba" userId="215fd172-f052-48db-9831-2d0561953a54" providerId="ADAL" clId="{046ADF20-E06A-4229-846D-BBEB375FA526}" dt="2024-09-30T03:13:20.166" v="83" actId="2711"/>
          <ac:spMkLst>
            <pc:docMk/>
            <pc:sldMk cId="0" sldId="257"/>
            <ac:spMk id="97" creationId="{00000000-0000-0000-0000-000000000000}"/>
          </ac:spMkLst>
        </pc:spChg>
      </pc:sldChg>
      <pc:sldChg chg="modSp mod">
        <pc:chgData name="Shoichi Toba" userId="215fd172-f052-48db-9831-2d0561953a54" providerId="ADAL" clId="{046ADF20-E06A-4229-846D-BBEB375FA526}" dt="2024-09-30T03:13:50.608" v="93" actId="14100"/>
        <pc:sldMkLst>
          <pc:docMk/>
          <pc:sldMk cId="0" sldId="258"/>
        </pc:sldMkLst>
        <pc:spChg chg="mod">
          <ac:chgData name="Shoichi Toba" userId="215fd172-f052-48db-9831-2d0561953a54" providerId="ADAL" clId="{046ADF20-E06A-4229-846D-BBEB375FA526}" dt="2024-09-30T03:13:33.508" v="84" actId="2711"/>
          <ac:spMkLst>
            <pc:docMk/>
            <pc:sldMk cId="0" sldId="258"/>
            <ac:spMk id="104" creationId="{00000000-0000-0000-0000-000000000000}"/>
          </ac:spMkLst>
        </pc:spChg>
        <pc:spChg chg="mod">
          <ac:chgData name="Shoichi Toba" userId="215fd172-f052-48db-9831-2d0561953a54" providerId="ADAL" clId="{046ADF20-E06A-4229-846D-BBEB375FA526}" dt="2024-09-30T03:13:33.508" v="84" actId="2711"/>
          <ac:spMkLst>
            <pc:docMk/>
            <pc:sldMk cId="0" sldId="258"/>
            <ac:spMk id="105" creationId="{00000000-0000-0000-0000-000000000000}"/>
          </ac:spMkLst>
        </pc:spChg>
        <pc:spChg chg="mod">
          <ac:chgData name="Shoichi Toba" userId="215fd172-f052-48db-9831-2d0561953a54" providerId="ADAL" clId="{046ADF20-E06A-4229-846D-BBEB375FA526}" dt="2024-09-30T03:13:50.608" v="93" actId="14100"/>
          <ac:spMkLst>
            <pc:docMk/>
            <pc:sldMk cId="0" sldId="258"/>
            <ac:spMk id="106" creationId="{00000000-0000-0000-0000-000000000000}"/>
          </ac:spMkLst>
        </pc:spChg>
      </pc:sldChg>
      <pc:sldChg chg="modSp mod">
        <pc:chgData name="Shoichi Toba" userId="215fd172-f052-48db-9831-2d0561953a54" providerId="ADAL" clId="{046ADF20-E06A-4229-846D-BBEB375FA526}" dt="2024-09-30T03:14:17.128" v="109" actId="14100"/>
        <pc:sldMkLst>
          <pc:docMk/>
          <pc:sldMk cId="0" sldId="259"/>
        </pc:sldMkLst>
        <pc:spChg chg="mod">
          <ac:chgData name="Shoichi Toba" userId="215fd172-f052-48db-9831-2d0561953a54" providerId="ADAL" clId="{046ADF20-E06A-4229-846D-BBEB375FA526}" dt="2024-09-30T03:14:06.709" v="94" actId="2711"/>
          <ac:spMkLst>
            <pc:docMk/>
            <pc:sldMk cId="0" sldId="259"/>
            <ac:spMk id="113" creationId="{00000000-0000-0000-0000-000000000000}"/>
          </ac:spMkLst>
        </pc:spChg>
        <pc:spChg chg="mod">
          <ac:chgData name="Shoichi Toba" userId="215fd172-f052-48db-9831-2d0561953a54" providerId="ADAL" clId="{046ADF20-E06A-4229-846D-BBEB375FA526}" dt="2024-09-30T03:14:06.709" v="94" actId="2711"/>
          <ac:spMkLst>
            <pc:docMk/>
            <pc:sldMk cId="0" sldId="259"/>
            <ac:spMk id="115" creationId="{00000000-0000-0000-0000-000000000000}"/>
          </ac:spMkLst>
        </pc:spChg>
        <pc:spChg chg="mod">
          <ac:chgData name="Shoichi Toba" userId="215fd172-f052-48db-9831-2d0561953a54" providerId="ADAL" clId="{046ADF20-E06A-4229-846D-BBEB375FA526}" dt="2024-09-30T03:14:17.128" v="109" actId="14100"/>
          <ac:spMkLst>
            <pc:docMk/>
            <pc:sldMk cId="0" sldId="259"/>
            <ac:spMk id="116" creationId="{00000000-0000-0000-0000-000000000000}"/>
          </ac:spMkLst>
        </pc:spChg>
        <pc:spChg chg="mod">
          <ac:chgData name="Shoichi Toba" userId="215fd172-f052-48db-9831-2d0561953a54" providerId="ADAL" clId="{046ADF20-E06A-4229-846D-BBEB375FA526}" dt="2024-09-30T03:14:06.709" v="94" actId="2711"/>
          <ac:spMkLst>
            <pc:docMk/>
            <pc:sldMk cId="0" sldId="259"/>
            <ac:spMk id="117" creationId="{00000000-0000-0000-0000-000000000000}"/>
          </ac:spMkLst>
        </pc:spChg>
        <pc:spChg chg="mod">
          <ac:chgData name="Shoichi Toba" userId="215fd172-f052-48db-9831-2d0561953a54" providerId="ADAL" clId="{046ADF20-E06A-4229-846D-BBEB375FA526}" dt="2024-09-30T03:14:06.709" v="94" actId="2711"/>
          <ac:spMkLst>
            <pc:docMk/>
            <pc:sldMk cId="0" sldId="259"/>
            <ac:spMk id="118" creationId="{00000000-0000-0000-0000-000000000000}"/>
          </ac:spMkLst>
        </pc:spChg>
        <pc:spChg chg="mod">
          <ac:chgData name="Shoichi Toba" userId="215fd172-f052-48db-9831-2d0561953a54" providerId="ADAL" clId="{046ADF20-E06A-4229-846D-BBEB375FA526}" dt="2024-09-30T03:14:06.709" v="94" actId="2711"/>
          <ac:spMkLst>
            <pc:docMk/>
            <pc:sldMk cId="0" sldId="259"/>
            <ac:spMk id="119" creationId="{00000000-0000-0000-0000-000000000000}"/>
          </ac:spMkLst>
        </pc:spChg>
      </pc:sldChg>
      <pc:sldChg chg="modSp mod">
        <pc:chgData name="Shoichi Toba" userId="215fd172-f052-48db-9831-2d0561953a54" providerId="ADAL" clId="{046ADF20-E06A-4229-846D-BBEB375FA526}" dt="2024-09-30T03:14:42.014" v="111" actId="6549"/>
        <pc:sldMkLst>
          <pc:docMk/>
          <pc:sldMk cId="0" sldId="260"/>
        </pc:sldMkLst>
        <pc:spChg chg="mod">
          <ac:chgData name="Shoichi Toba" userId="215fd172-f052-48db-9831-2d0561953a54" providerId="ADAL" clId="{046ADF20-E06A-4229-846D-BBEB375FA526}" dt="2024-09-30T03:14:33.147" v="110" actId="2711"/>
          <ac:spMkLst>
            <pc:docMk/>
            <pc:sldMk cId="0" sldId="260"/>
            <ac:spMk id="126" creationId="{00000000-0000-0000-0000-000000000000}"/>
          </ac:spMkLst>
        </pc:spChg>
        <pc:spChg chg="mod">
          <ac:chgData name="Shoichi Toba" userId="215fd172-f052-48db-9831-2d0561953a54" providerId="ADAL" clId="{046ADF20-E06A-4229-846D-BBEB375FA526}" dt="2024-09-30T03:14:42.014" v="111" actId="6549"/>
          <ac:spMkLst>
            <pc:docMk/>
            <pc:sldMk cId="0" sldId="260"/>
            <ac:spMk id="127" creationId="{00000000-0000-0000-0000-000000000000}"/>
          </ac:spMkLst>
        </pc:spChg>
        <pc:spChg chg="mod">
          <ac:chgData name="Shoichi Toba" userId="215fd172-f052-48db-9831-2d0561953a54" providerId="ADAL" clId="{046ADF20-E06A-4229-846D-BBEB375FA526}" dt="2024-09-30T03:14:33.147" v="110" actId="2711"/>
          <ac:spMkLst>
            <pc:docMk/>
            <pc:sldMk cId="0" sldId="260"/>
            <ac:spMk id="128" creationId="{00000000-0000-0000-0000-000000000000}"/>
          </ac:spMkLst>
        </pc:spChg>
        <pc:spChg chg="mod">
          <ac:chgData name="Shoichi Toba" userId="215fd172-f052-48db-9831-2d0561953a54" providerId="ADAL" clId="{046ADF20-E06A-4229-846D-BBEB375FA526}" dt="2024-09-30T03:14:33.147" v="110" actId="2711"/>
          <ac:spMkLst>
            <pc:docMk/>
            <pc:sldMk cId="0" sldId="260"/>
            <ac:spMk id="129" creationId="{00000000-0000-0000-0000-000000000000}"/>
          </ac:spMkLst>
        </pc:spChg>
      </pc:sldChg>
      <pc:sldChg chg="modSp mod">
        <pc:chgData name="Shoichi Toba" userId="215fd172-f052-48db-9831-2d0561953a54" providerId="ADAL" clId="{046ADF20-E06A-4229-846D-BBEB375FA526}" dt="2024-09-30T03:15:08.493" v="138" actId="20577"/>
        <pc:sldMkLst>
          <pc:docMk/>
          <pc:sldMk cId="0" sldId="261"/>
        </pc:sldMkLst>
        <pc:spChg chg="mod">
          <ac:chgData name="Shoichi Toba" userId="215fd172-f052-48db-9831-2d0561953a54" providerId="ADAL" clId="{046ADF20-E06A-4229-846D-BBEB375FA526}" dt="2024-09-30T03:14:51.785" v="112" actId="2711"/>
          <ac:spMkLst>
            <pc:docMk/>
            <pc:sldMk cId="0" sldId="261"/>
            <ac:spMk id="136" creationId="{00000000-0000-0000-0000-000000000000}"/>
          </ac:spMkLst>
        </pc:spChg>
        <pc:spChg chg="mod">
          <ac:chgData name="Shoichi Toba" userId="215fd172-f052-48db-9831-2d0561953a54" providerId="ADAL" clId="{046ADF20-E06A-4229-846D-BBEB375FA526}" dt="2024-09-30T03:14:51.785" v="112" actId="2711"/>
          <ac:spMkLst>
            <pc:docMk/>
            <pc:sldMk cId="0" sldId="261"/>
            <ac:spMk id="138" creationId="{00000000-0000-0000-0000-000000000000}"/>
          </ac:spMkLst>
        </pc:spChg>
        <pc:spChg chg="mod">
          <ac:chgData name="Shoichi Toba" userId="215fd172-f052-48db-9831-2d0561953a54" providerId="ADAL" clId="{046ADF20-E06A-4229-846D-BBEB375FA526}" dt="2024-09-30T03:15:08.493" v="138" actId="20577"/>
          <ac:spMkLst>
            <pc:docMk/>
            <pc:sldMk cId="0" sldId="261"/>
            <ac:spMk id="139" creationId="{00000000-0000-0000-0000-000000000000}"/>
          </ac:spMkLst>
        </pc:spChg>
      </pc:sldChg>
      <pc:sldChg chg="modSp mod">
        <pc:chgData name="Shoichi Toba" userId="215fd172-f052-48db-9831-2d0561953a54" providerId="ADAL" clId="{046ADF20-E06A-4229-846D-BBEB375FA526}" dt="2024-09-30T03:16:09.695" v="225" actId="20577"/>
        <pc:sldMkLst>
          <pc:docMk/>
          <pc:sldMk cId="0" sldId="262"/>
        </pc:sldMkLst>
        <pc:spChg chg="mod">
          <ac:chgData name="Shoichi Toba" userId="215fd172-f052-48db-9831-2d0561953a54" providerId="ADAL" clId="{046ADF20-E06A-4229-846D-BBEB375FA526}" dt="2024-09-30T03:15:15.114" v="139" actId="2711"/>
          <ac:spMkLst>
            <pc:docMk/>
            <pc:sldMk cId="0" sldId="262"/>
            <ac:spMk id="146" creationId="{00000000-0000-0000-0000-000000000000}"/>
          </ac:spMkLst>
        </pc:spChg>
        <pc:spChg chg="mod">
          <ac:chgData name="Shoichi Toba" userId="215fd172-f052-48db-9831-2d0561953a54" providerId="ADAL" clId="{046ADF20-E06A-4229-846D-BBEB375FA526}" dt="2024-09-30T03:15:15.114" v="139" actId="2711"/>
          <ac:spMkLst>
            <pc:docMk/>
            <pc:sldMk cId="0" sldId="262"/>
            <ac:spMk id="147" creationId="{00000000-0000-0000-0000-000000000000}"/>
          </ac:spMkLst>
        </pc:spChg>
        <pc:spChg chg="mod">
          <ac:chgData name="Shoichi Toba" userId="215fd172-f052-48db-9831-2d0561953a54" providerId="ADAL" clId="{046ADF20-E06A-4229-846D-BBEB375FA526}" dt="2024-09-30T03:16:09.695" v="225" actId="20577"/>
          <ac:spMkLst>
            <pc:docMk/>
            <pc:sldMk cId="0" sldId="262"/>
            <ac:spMk id="148" creationId="{00000000-0000-0000-0000-000000000000}"/>
          </ac:spMkLst>
        </pc:spChg>
      </pc:sldChg>
      <pc:sldChg chg="modSp mod">
        <pc:chgData name="Shoichi Toba" userId="215fd172-f052-48db-9831-2d0561953a54" providerId="ADAL" clId="{046ADF20-E06A-4229-846D-BBEB375FA526}" dt="2024-09-30T03:17:26.023" v="285" actId="20577"/>
        <pc:sldMkLst>
          <pc:docMk/>
          <pc:sldMk cId="0" sldId="263"/>
        </pc:sldMkLst>
        <pc:spChg chg="mod">
          <ac:chgData name="Shoichi Toba" userId="215fd172-f052-48db-9831-2d0561953a54" providerId="ADAL" clId="{046ADF20-E06A-4229-846D-BBEB375FA526}" dt="2024-09-30T03:17:26.023" v="285" actId="20577"/>
          <ac:spMkLst>
            <pc:docMk/>
            <pc:sldMk cId="0" sldId="263"/>
            <ac:spMk id="155" creationId="{00000000-0000-0000-0000-000000000000}"/>
          </ac:spMkLst>
        </pc:spChg>
        <pc:spChg chg="mod">
          <ac:chgData name="Shoichi Toba" userId="215fd172-f052-48db-9831-2d0561953a54" providerId="ADAL" clId="{046ADF20-E06A-4229-846D-BBEB375FA526}" dt="2024-09-30T03:16:47.966" v="235" actId="20577"/>
          <ac:spMkLst>
            <pc:docMk/>
            <pc:sldMk cId="0" sldId="263"/>
            <ac:spMk id="156" creationId="{00000000-0000-0000-0000-000000000000}"/>
          </ac:spMkLst>
        </pc:spChg>
        <pc:spChg chg="mod">
          <ac:chgData name="Shoichi Toba" userId="215fd172-f052-48db-9831-2d0561953a54" providerId="ADAL" clId="{046ADF20-E06A-4229-846D-BBEB375FA526}" dt="2024-09-30T03:16:56.004" v="253" actId="20577"/>
          <ac:spMkLst>
            <pc:docMk/>
            <pc:sldMk cId="0" sldId="263"/>
            <ac:spMk id="157" creationId="{00000000-0000-0000-0000-000000000000}"/>
          </ac:spMkLst>
        </pc:spChg>
      </pc:sldChg>
      <pc:sldChg chg="modSp mod">
        <pc:chgData name="Shoichi Toba" userId="215fd172-f052-48db-9831-2d0561953a54" providerId="ADAL" clId="{046ADF20-E06A-4229-846D-BBEB375FA526}" dt="2024-09-30T03:22:06.442" v="610" actId="6549"/>
        <pc:sldMkLst>
          <pc:docMk/>
          <pc:sldMk cId="0" sldId="264"/>
        </pc:sldMkLst>
        <pc:spChg chg="mod">
          <ac:chgData name="Shoichi Toba" userId="215fd172-f052-48db-9831-2d0561953a54" providerId="ADAL" clId="{046ADF20-E06A-4229-846D-BBEB375FA526}" dt="2024-09-30T03:22:06.442" v="610" actId="6549"/>
          <ac:spMkLst>
            <pc:docMk/>
            <pc:sldMk cId="0" sldId="264"/>
            <ac:spMk id="164" creationId="{00000000-0000-0000-0000-000000000000}"/>
          </ac:spMkLst>
        </pc:spChg>
        <pc:spChg chg="mod">
          <ac:chgData name="Shoichi Toba" userId="215fd172-f052-48db-9831-2d0561953a54" providerId="ADAL" clId="{046ADF20-E06A-4229-846D-BBEB375FA526}" dt="2024-09-30T03:17:31.743" v="286" actId="2711"/>
          <ac:spMkLst>
            <pc:docMk/>
            <pc:sldMk cId="0" sldId="264"/>
            <ac:spMk id="165" creationId="{00000000-0000-0000-0000-000000000000}"/>
          </ac:spMkLst>
        </pc:spChg>
        <pc:spChg chg="mod">
          <ac:chgData name="Shoichi Toba" userId="215fd172-f052-48db-9831-2d0561953a54" providerId="ADAL" clId="{046ADF20-E06A-4229-846D-BBEB375FA526}" dt="2024-09-30T03:17:31.743" v="286" actId="2711"/>
          <ac:spMkLst>
            <pc:docMk/>
            <pc:sldMk cId="0" sldId="264"/>
            <ac:spMk id="166"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1" name="Google Shape;81;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2" name="Google Shape;82;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2" name="Google Shape;92;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1" name="Google Shape;101;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2" name="Google Shape;102;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0" name="Google Shape;110;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1" name="Google Shape;111;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3" name="Google Shape;123;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4" name="Google Shape;124;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3" name="Google Shape;133;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4" name="Google Shape;134;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3" name="Google Shape;14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4" name="Google Shape;14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2" name="Google Shape;152;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3" name="Google Shape;153;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0" name="Google Shape;160;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61" name="Google Shape;161;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over image">
  <p:cSld name="Cover image">
    <p:spTree>
      <p:nvGrpSpPr>
        <p:cNvPr id="1"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l="2003" r="2003"/>
          <a:stretch/>
        </p:blipFill>
        <p:spPr>
          <a:xfrm>
            <a:off x="-215153" y="-217803"/>
            <a:ext cx="18694882" cy="10948556"/>
          </a:xfrm>
          <a:prstGeom prst="rect">
            <a:avLst/>
          </a:prstGeom>
          <a:noFill/>
          <a:ln>
            <a:noFill/>
          </a:ln>
        </p:spPr>
      </p:pic>
    </p:spTree>
  </p:cSld>
  <p:clrMapOvr>
    <a:masterClrMapping/>
  </p:clrMapOvr>
  <p:extLst>
    <p:ext uri="{DCECCB84-F9BA-43D5-87BE-67443E8EF086}">
      <p15:sldGuideLst xmlns:p15="http://schemas.microsoft.com/office/powerpoint/2012/main">
        <p15:guide id="1" orient="horz" pos="3240">
          <p15:clr>
            <a:srgbClr val="FBAE40"/>
          </p15:clr>
        </p15:guide>
        <p15:guide id="2" pos="57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3"/>
        <p:cNvGrpSpPr/>
        <p:nvPr/>
      </p:nvGrpSpPr>
      <p:grpSpPr>
        <a:xfrm>
          <a:off x="0" y="0"/>
          <a:ext cx="0" cy="0"/>
          <a:chOff x="0" y="0"/>
          <a:chExt cx="0" cy="0"/>
        </a:xfrm>
      </p:grpSpPr>
      <p:sp>
        <p:nvSpPr>
          <p:cNvPr id="54" name="Google Shape;54;p20"/>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Inter"/>
              <a:buNone/>
              <a:defRPr sz="2000" b="1" i="0">
                <a:latin typeface="Inter"/>
                <a:ea typeface="Inter"/>
                <a:cs typeface="Inter"/>
                <a:sym typeface="Inte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20"/>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lnSpc>
                <a:spcPct val="100000"/>
              </a:lnSpc>
              <a:spcBef>
                <a:spcPts val="640"/>
              </a:spcBef>
              <a:spcAft>
                <a:spcPts val="0"/>
              </a:spcAft>
              <a:buClr>
                <a:schemeClr val="dk1"/>
              </a:buClr>
              <a:buSzPts val="3200"/>
              <a:buChar char="•"/>
              <a:defRPr sz="3200" b="1" i="0">
                <a:latin typeface="Inter"/>
                <a:ea typeface="Inter"/>
                <a:cs typeface="Inter"/>
                <a:sym typeface="Inter"/>
              </a:defRPr>
            </a:lvl1pPr>
            <a:lvl2pPr marL="914400" lvl="1" indent="-406400" algn="l">
              <a:lnSpc>
                <a:spcPct val="100000"/>
              </a:lnSpc>
              <a:spcBef>
                <a:spcPts val="560"/>
              </a:spcBef>
              <a:spcAft>
                <a:spcPts val="0"/>
              </a:spcAft>
              <a:buClr>
                <a:schemeClr val="dk1"/>
              </a:buClr>
              <a:buSzPts val="2800"/>
              <a:buChar char="–"/>
              <a:defRPr sz="2800" b="1" i="0">
                <a:latin typeface="Inter"/>
                <a:ea typeface="Inter"/>
                <a:cs typeface="Inter"/>
                <a:sym typeface="Inter"/>
              </a:defRPr>
            </a:lvl2pPr>
            <a:lvl3pPr marL="1371600" lvl="2" indent="-381000" algn="l">
              <a:lnSpc>
                <a:spcPct val="100000"/>
              </a:lnSpc>
              <a:spcBef>
                <a:spcPts val="480"/>
              </a:spcBef>
              <a:spcAft>
                <a:spcPts val="0"/>
              </a:spcAft>
              <a:buClr>
                <a:schemeClr val="dk1"/>
              </a:buClr>
              <a:buSzPts val="2400"/>
              <a:buChar char="•"/>
              <a:defRPr sz="2400" b="1" i="0">
                <a:latin typeface="Inter"/>
                <a:ea typeface="Inter"/>
                <a:cs typeface="Inter"/>
                <a:sym typeface="Inter"/>
              </a:defRPr>
            </a:lvl3pPr>
            <a:lvl4pPr marL="1828800" lvl="3" indent="-355600" algn="l">
              <a:lnSpc>
                <a:spcPct val="100000"/>
              </a:lnSpc>
              <a:spcBef>
                <a:spcPts val="400"/>
              </a:spcBef>
              <a:spcAft>
                <a:spcPts val="0"/>
              </a:spcAft>
              <a:buClr>
                <a:schemeClr val="dk1"/>
              </a:buClr>
              <a:buSzPts val="2000"/>
              <a:buChar char="–"/>
              <a:defRPr sz="2000" b="1" i="0">
                <a:latin typeface="Inter"/>
                <a:ea typeface="Inter"/>
                <a:cs typeface="Inter"/>
                <a:sym typeface="Inter"/>
              </a:defRPr>
            </a:lvl4pPr>
            <a:lvl5pPr marL="2286000" lvl="4" indent="-355600" algn="l">
              <a:lnSpc>
                <a:spcPct val="100000"/>
              </a:lnSpc>
              <a:spcBef>
                <a:spcPts val="400"/>
              </a:spcBef>
              <a:spcAft>
                <a:spcPts val="0"/>
              </a:spcAft>
              <a:buClr>
                <a:schemeClr val="dk1"/>
              </a:buClr>
              <a:buSzPts val="2000"/>
              <a:buChar char="»"/>
              <a:defRPr sz="2000" b="1" i="0">
                <a:latin typeface="Inter"/>
                <a:ea typeface="Inter"/>
                <a:cs typeface="Inter"/>
                <a:sym typeface="Inter"/>
              </a:defRPr>
            </a:lvl5pPr>
            <a:lvl6pPr marL="2743200" lvl="5" indent="-355600" algn="l">
              <a:lnSpc>
                <a:spcPct val="100000"/>
              </a:lnSpc>
              <a:spcBef>
                <a:spcPts val="400"/>
              </a:spcBef>
              <a:spcAft>
                <a:spcPts val="0"/>
              </a:spcAft>
              <a:buClr>
                <a:schemeClr val="dk1"/>
              </a:buClr>
              <a:buSzPts val="2000"/>
              <a:buChar char="•"/>
              <a:defRPr sz="2000"/>
            </a:lvl6pPr>
            <a:lvl7pPr marL="3200400" lvl="6" indent="-355600" algn="l">
              <a:lnSpc>
                <a:spcPct val="100000"/>
              </a:lnSpc>
              <a:spcBef>
                <a:spcPts val="400"/>
              </a:spcBef>
              <a:spcAft>
                <a:spcPts val="0"/>
              </a:spcAft>
              <a:buClr>
                <a:schemeClr val="dk1"/>
              </a:buClr>
              <a:buSzPts val="2000"/>
              <a:buChar char="•"/>
              <a:defRPr sz="2000"/>
            </a:lvl7pPr>
            <a:lvl8pPr marL="3657600" lvl="7" indent="-355600" algn="l">
              <a:lnSpc>
                <a:spcPct val="100000"/>
              </a:lnSpc>
              <a:spcBef>
                <a:spcPts val="400"/>
              </a:spcBef>
              <a:spcAft>
                <a:spcPts val="0"/>
              </a:spcAft>
              <a:buClr>
                <a:schemeClr val="dk1"/>
              </a:buClr>
              <a:buSzPts val="2000"/>
              <a:buChar char="•"/>
              <a:defRPr sz="2000"/>
            </a:lvl8pPr>
            <a:lvl9pPr marL="4114800" lvl="8" indent="-355600" algn="l">
              <a:lnSpc>
                <a:spcPct val="100000"/>
              </a:lnSpc>
              <a:spcBef>
                <a:spcPts val="400"/>
              </a:spcBef>
              <a:spcAft>
                <a:spcPts val="0"/>
              </a:spcAft>
              <a:buClr>
                <a:schemeClr val="dk1"/>
              </a:buClr>
              <a:buSzPts val="2000"/>
              <a:buChar char="•"/>
              <a:defRPr sz="2000"/>
            </a:lvl9pPr>
          </a:lstStyle>
          <a:p>
            <a:endParaRPr/>
          </a:p>
        </p:txBody>
      </p:sp>
      <p:sp>
        <p:nvSpPr>
          <p:cNvPr id="56" name="Google Shape;56;p20"/>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b="1" i="0">
                <a:latin typeface="Inter"/>
                <a:ea typeface="Inter"/>
                <a:cs typeface="Inter"/>
                <a:sym typeface="Inter"/>
              </a:defRPr>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57" name="Google Shape;57;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b="1" i="0">
                <a:latin typeface="Inter"/>
                <a:ea typeface="Inter"/>
                <a:cs typeface="Inter"/>
                <a:sym typeface="Inte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b="1" i="0">
                <a:latin typeface="Inter"/>
                <a:ea typeface="Inter"/>
                <a:cs typeface="Inter"/>
                <a:sym typeface="Inte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1pPr>
            <a:lvl2pPr marL="0" marR="0" lvl="1"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2pPr>
            <a:lvl3pPr marL="0" marR="0" lvl="2"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3pPr>
            <a:lvl4pPr marL="0" marR="0" lvl="3"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4pPr>
            <a:lvl5pPr marL="0" marR="0" lvl="4"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5pPr>
            <a:lvl6pPr marL="0" marR="0" lvl="5"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6pPr>
            <a:lvl7pPr marL="0" marR="0" lvl="6"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7pPr>
            <a:lvl8pPr marL="0" marR="0" lvl="7"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8pPr>
            <a:lvl9pPr marL="0" marR="0" lvl="8"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0"/>
        <p:cNvGrpSpPr/>
        <p:nvPr/>
      </p:nvGrpSpPr>
      <p:grpSpPr>
        <a:xfrm>
          <a:off x="0" y="0"/>
          <a:ext cx="0" cy="0"/>
          <a:chOff x="0" y="0"/>
          <a:chExt cx="0" cy="0"/>
        </a:xfrm>
      </p:grpSpPr>
      <p:sp>
        <p:nvSpPr>
          <p:cNvPr id="61" name="Google Shape;61;p21"/>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Inter"/>
              <a:buNone/>
              <a:defRPr sz="2000" b="1" i="0">
                <a:latin typeface="Inter"/>
                <a:ea typeface="Inter"/>
                <a:cs typeface="Inter"/>
                <a:sym typeface="Inte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21"/>
          <p:cNvSpPr>
            <a:spLocks noGrp="1"/>
          </p:cNvSpPr>
          <p:nvPr>
            <p:ph type="pic" idx="2"/>
          </p:nvPr>
        </p:nvSpPr>
        <p:spPr>
          <a:xfrm>
            <a:off x="1792288" y="612775"/>
            <a:ext cx="5486400" cy="4114800"/>
          </a:xfrm>
          <a:prstGeom prst="rect">
            <a:avLst/>
          </a:prstGeom>
          <a:noFill/>
          <a:ln>
            <a:noFill/>
          </a:ln>
        </p:spPr>
      </p:sp>
      <p:sp>
        <p:nvSpPr>
          <p:cNvPr id="63" name="Google Shape;63;p21"/>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b="1" i="0">
                <a:latin typeface="Inter"/>
                <a:ea typeface="Inter"/>
                <a:cs typeface="Inter"/>
                <a:sym typeface="Inter"/>
              </a:defRPr>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64" name="Google Shape;64;p2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b="1" i="0">
                <a:latin typeface="Inter"/>
                <a:ea typeface="Inter"/>
                <a:cs typeface="Inter"/>
                <a:sym typeface="Inte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2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b="1" i="0">
                <a:latin typeface="Inter"/>
                <a:ea typeface="Inter"/>
                <a:cs typeface="Inter"/>
                <a:sym typeface="Inte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2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1pPr>
            <a:lvl2pPr marL="0" marR="0" lvl="1"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2pPr>
            <a:lvl3pPr marL="0" marR="0" lvl="2"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3pPr>
            <a:lvl4pPr marL="0" marR="0" lvl="3"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4pPr>
            <a:lvl5pPr marL="0" marR="0" lvl="4"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5pPr>
            <a:lvl6pPr marL="0" marR="0" lvl="5"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6pPr>
            <a:lvl7pPr marL="0" marR="0" lvl="6"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7pPr>
            <a:lvl8pPr marL="0" marR="0" lvl="7"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8pPr>
            <a:lvl9pPr marL="0" marR="0" lvl="8"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7"/>
        <p:cNvGrpSpPr/>
        <p:nvPr/>
      </p:nvGrpSpPr>
      <p:grpSpPr>
        <a:xfrm>
          <a:off x="0" y="0"/>
          <a:ext cx="0" cy="0"/>
          <a:chOff x="0" y="0"/>
          <a:chExt cx="0" cy="0"/>
        </a:xfrm>
      </p:grpSpPr>
      <p:sp>
        <p:nvSpPr>
          <p:cNvPr id="68" name="Google Shape;68;p2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4400"/>
              <a:buFont typeface="Inter"/>
              <a:buNone/>
              <a:defRPr b="1" i="0">
                <a:latin typeface="Inter"/>
                <a:ea typeface="Inter"/>
                <a:cs typeface="Inter"/>
                <a:sym typeface="Inte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22"/>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431800" algn="l">
              <a:lnSpc>
                <a:spcPct val="100000"/>
              </a:lnSpc>
              <a:spcBef>
                <a:spcPts val="640"/>
              </a:spcBef>
              <a:spcAft>
                <a:spcPts val="0"/>
              </a:spcAft>
              <a:buClr>
                <a:schemeClr val="dk1"/>
              </a:buClr>
              <a:buSzPts val="3200"/>
              <a:buChar char="•"/>
              <a:defRPr b="1" i="0">
                <a:latin typeface="Inter"/>
                <a:ea typeface="Inter"/>
                <a:cs typeface="Inter"/>
                <a:sym typeface="Inter"/>
              </a:defRPr>
            </a:lvl1pPr>
            <a:lvl2pPr marL="914400" lvl="1" indent="-406400" algn="l">
              <a:lnSpc>
                <a:spcPct val="100000"/>
              </a:lnSpc>
              <a:spcBef>
                <a:spcPts val="560"/>
              </a:spcBef>
              <a:spcAft>
                <a:spcPts val="0"/>
              </a:spcAft>
              <a:buClr>
                <a:schemeClr val="dk1"/>
              </a:buClr>
              <a:buSzPts val="2800"/>
              <a:buChar char="–"/>
              <a:defRPr b="1" i="0">
                <a:latin typeface="Inter"/>
                <a:ea typeface="Inter"/>
                <a:cs typeface="Inter"/>
                <a:sym typeface="Inter"/>
              </a:defRPr>
            </a:lvl2pPr>
            <a:lvl3pPr marL="1371600" lvl="2" indent="-381000" algn="l">
              <a:lnSpc>
                <a:spcPct val="100000"/>
              </a:lnSpc>
              <a:spcBef>
                <a:spcPts val="480"/>
              </a:spcBef>
              <a:spcAft>
                <a:spcPts val="0"/>
              </a:spcAft>
              <a:buClr>
                <a:schemeClr val="dk1"/>
              </a:buClr>
              <a:buSzPts val="2400"/>
              <a:buChar char="•"/>
              <a:defRPr b="1" i="0">
                <a:latin typeface="Inter"/>
                <a:ea typeface="Inter"/>
                <a:cs typeface="Inter"/>
                <a:sym typeface="Inter"/>
              </a:defRPr>
            </a:lvl3pPr>
            <a:lvl4pPr marL="1828800" lvl="3" indent="-355600" algn="l">
              <a:lnSpc>
                <a:spcPct val="100000"/>
              </a:lnSpc>
              <a:spcBef>
                <a:spcPts val="400"/>
              </a:spcBef>
              <a:spcAft>
                <a:spcPts val="0"/>
              </a:spcAft>
              <a:buClr>
                <a:schemeClr val="dk1"/>
              </a:buClr>
              <a:buSzPts val="2000"/>
              <a:buChar char="–"/>
              <a:defRPr b="1" i="0">
                <a:latin typeface="Inter"/>
                <a:ea typeface="Inter"/>
                <a:cs typeface="Inter"/>
                <a:sym typeface="Inter"/>
              </a:defRPr>
            </a:lvl4pPr>
            <a:lvl5pPr marL="2286000" lvl="4" indent="-355600" algn="l">
              <a:lnSpc>
                <a:spcPct val="100000"/>
              </a:lnSpc>
              <a:spcBef>
                <a:spcPts val="400"/>
              </a:spcBef>
              <a:spcAft>
                <a:spcPts val="0"/>
              </a:spcAft>
              <a:buClr>
                <a:schemeClr val="dk1"/>
              </a:buClr>
              <a:buSzPts val="2000"/>
              <a:buChar char="»"/>
              <a:defRPr b="1" i="0">
                <a:latin typeface="Inter"/>
                <a:ea typeface="Inter"/>
                <a:cs typeface="Inter"/>
                <a:sym typeface="Inte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0" name="Google Shape;70;p2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b="1" i="0">
                <a:latin typeface="Inter"/>
                <a:ea typeface="Inter"/>
                <a:cs typeface="Inter"/>
                <a:sym typeface="Inte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2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b="1" i="0">
                <a:latin typeface="Inter"/>
                <a:ea typeface="Inter"/>
                <a:cs typeface="Inter"/>
                <a:sym typeface="Inte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2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1pPr>
            <a:lvl2pPr marL="0" marR="0" lvl="1"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2pPr>
            <a:lvl3pPr marL="0" marR="0" lvl="2"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3pPr>
            <a:lvl4pPr marL="0" marR="0" lvl="3"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4pPr>
            <a:lvl5pPr marL="0" marR="0" lvl="4"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5pPr>
            <a:lvl6pPr marL="0" marR="0" lvl="5"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6pPr>
            <a:lvl7pPr marL="0" marR="0" lvl="6"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7pPr>
            <a:lvl8pPr marL="0" marR="0" lvl="7"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8pPr>
            <a:lvl9pPr marL="0" marR="0" lvl="8"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3"/>
        <p:cNvGrpSpPr/>
        <p:nvPr/>
      </p:nvGrpSpPr>
      <p:grpSpPr>
        <a:xfrm>
          <a:off x="0" y="0"/>
          <a:ext cx="0" cy="0"/>
          <a:chOff x="0" y="0"/>
          <a:chExt cx="0" cy="0"/>
        </a:xfrm>
      </p:grpSpPr>
      <p:sp>
        <p:nvSpPr>
          <p:cNvPr id="74" name="Google Shape;74;p23"/>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4400"/>
              <a:buFont typeface="Inter"/>
              <a:buNone/>
              <a:defRPr b="1" i="0">
                <a:latin typeface="Inter"/>
                <a:ea typeface="Inter"/>
                <a:cs typeface="Inter"/>
                <a:sym typeface="Inte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23"/>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431800" algn="l">
              <a:lnSpc>
                <a:spcPct val="100000"/>
              </a:lnSpc>
              <a:spcBef>
                <a:spcPts val="640"/>
              </a:spcBef>
              <a:spcAft>
                <a:spcPts val="0"/>
              </a:spcAft>
              <a:buClr>
                <a:schemeClr val="dk1"/>
              </a:buClr>
              <a:buSzPts val="3200"/>
              <a:buChar char="•"/>
              <a:defRPr b="1" i="0">
                <a:latin typeface="Inter"/>
                <a:ea typeface="Inter"/>
                <a:cs typeface="Inter"/>
                <a:sym typeface="Inter"/>
              </a:defRPr>
            </a:lvl1pPr>
            <a:lvl2pPr marL="914400" lvl="1" indent="-406400" algn="l">
              <a:lnSpc>
                <a:spcPct val="100000"/>
              </a:lnSpc>
              <a:spcBef>
                <a:spcPts val="560"/>
              </a:spcBef>
              <a:spcAft>
                <a:spcPts val="0"/>
              </a:spcAft>
              <a:buClr>
                <a:schemeClr val="dk1"/>
              </a:buClr>
              <a:buSzPts val="2800"/>
              <a:buChar char="–"/>
              <a:defRPr b="1" i="0">
                <a:latin typeface="Inter"/>
                <a:ea typeface="Inter"/>
                <a:cs typeface="Inter"/>
                <a:sym typeface="Inter"/>
              </a:defRPr>
            </a:lvl2pPr>
            <a:lvl3pPr marL="1371600" lvl="2" indent="-381000" algn="l">
              <a:lnSpc>
                <a:spcPct val="100000"/>
              </a:lnSpc>
              <a:spcBef>
                <a:spcPts val="480"/>
              </a:spcBef>
              <a:spcAft>
                <a:spcPts val="0"/>
              </a:spcAft>
              <a:buClr>
                <a:schemeClr val="dk1"/>
              </a:buClr>
              <a:buSzPts val="2400"/>
              <a:buChar char="•"/>
              <a:defRPr b="1" i="0">
                <a:latin typeface="Inter"/>
                <a:ea typeface="Inter"/>
                <a:cs typeface="Inter"/>
                <a:sym typeface="Inter"/>
              </a:defRPr>
            </a:lvl3pPr>
            <a:lvl4pPr marL="1828800" lvl="3" indent="-355600" algn="l">
              <a:lnSpc>
                <a:spcPct val="100000"/>
              </a:lnSpc>
              <a:spcBef>
                <a:spcPts val="400"/>
              </a:spcBef>
              <a:spcAft>
                <a:spcPts val="0"/>
              </a:spcAft>
              <a:buClr>
                <a:schemeClr val="dk1"/>
              </a:buClr>
              <a:buSzPts val="2000"/>
              <a:buChar char="–"/>
              <a:defRPr b="1" i="0">
                <a:latin typeface="Inter"/>
                <a:ea typeface="Inter"/>
                <a:cs typeface="Inter"/>
                <a:sym typeface="Inter"/>
              </a:defRPr>
            </a:lvl4pPr>
            <a:lvl5pPr marL="2286000" lvl="4" indent="-355600" algn="l">
              <a:lnSpc>
                <a:spcPct val="100000"/>
              </a:lnSpc>
              <a:spcBef>
                <a:spcPts val="400"/>
              </a:spcBef>
              <a:spcAft>
                <a:spcPts val="0"/>
              </a:spcAft>
              <a:buClr>
                <a:schemeClr val="dk1"/>
              </a:buClr>
              <a:buSzPts val="2000"/>
              <a:buChar char="»"/>
              <a:defRPr b="1" i="0">
                <a:latin typeface="Inter"/>
                <a:ea typeface="Inter"/>
                <a:cs typeface="Inter"/>
                <a:sym typeface="Inte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6" name="Google Shape;76;p2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b="1" i="0">
                <a:latin typeface="Inter"/>
                <a:ea typeface="Inter"/>
                <a:cs typeface="Inter"/>
                <a:sym typeface="Inte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2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b="1" i="0">
                <a:latin typeface="Inter"/>
                <a:ea typeface="Inter"/>
                <a:cs typeface="Inter"/>
                <a:sym typeface="Inte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2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1pPr>
            <a:lvl2pPr marL="0" marR="0" lvl="1"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2pPr>
            <a:lvl3pPr marL="0" marR="0" lvl="2"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3pPr>
            <a:lvl4pPr marL="0" marR="0" lvl="3"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4pPr>
            <a:lvl5pPr marL="0" marR="0" lvl="4"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5pPr>
            <a:lvl6pPr marL="0" marR="0" lvl="5"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6pPr>
            <a:lvl7pPr marL="0" marR="0" lvl="6"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7pPr>
            <a:lvl8pPr marL="0" marR="0" lvl="7"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8pPr>
            <a:lvl9pPr marL="0" marR="0" lvl="8"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ivanti.com">
  <p:cSld name="ivanti.com">
    <p:spTree>
      <p:nvGrpSpPr>
        <p:cNvPr id="1" name="Shape 17"/>
        <p:cNvGrpSpPr/>
        <p:nvPr/>
      </p:nvGrpSpPr>
      <p:grpSpPr>
        <a:xfrm>
          <a:off x="0" y="0"/>
          <a:ext cx="0" cy="0"/>
          <a:chOff x="0" y="0"/>
          <a:chExt cx="0" cy="0"/>
        </a:xfrm>
      </p:grpSpPr>
    </p:spTree>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purple - texture right">
  <p:cSld name="purple - texture right">
    <p:spTree>
      <p:nvGrpSpPr>
        <p:cNvPr id="1" name="Shape 18"/>
        <p:cNvGrpSpPr/>
        <p:nvPr/>
      </p:nvGrpSpPr>
      <p:grpSpPr>
        <a:xfrm>
          <a:off x="0" y="0"/>
          <a:ext cx="0" cy="0"/>
          <a:chOff x="0" y="0"/>
          <a:chExt cx="0" cy="0"/>
        </a:xfrm>
      </p:grpSpPr>
      <p:sp>
        <p:nvSpPr>
          <p:cNvPr id="19" name="Google Shape;19;p13"/>
          <p:cNvSpPr/>
          <p:nvPr/>
        </p:nvSpPr>
        <p:spPr>
          <a:xfrm flipH="1">
            <a:off x="0" y="0"/>
            <a:ext cx="18288000" cy="10287000"/>
          </a:xfrm>
          <a:custGeom>
            <a:avLst/>
            <a:gdLst/>
            <a:ahLst/>
            <a:cxnLst/>
            <a:rect l="l" t="t" r="r" b="b"/>
            <a:pathLst>
              <a:path w="18288000" h="10287000" extrusionOk="0">
                <a:moveTo>
                  <a:pt x="18288000" y="0"/>
                </a:moveTo>
                <a:lnTo>
                  <a:pt x="0" y="0"/>
                </a:lnTo>
                <a:lnTo>
                  <a:pt x="0" y="10287000"/>
                </a:lnTo>
                <a:lnTo>
                  <a:pt x="18288000" y="10287000"/>
                </a:lnTo>
                <a:lnTo>
                  <a:pt x="18288000" y="0"/>
                </a:lnTo>
                <a:close/>
              </a:path>
            </a:pathLst>
          </a:custGeom>
          <a:blipFill rotWithShape="1">
            <a:blip r:embed="rId2">
              <a:alphaModFix/>
            </a:blip>
            <a:stretch>
              <a:fillRect l="-35" r="-33"/>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1" i="0" u="none" strike="noStrike" cap="none">
              <a:solidFill>
                <a:schemeClr val="dk1"/>
              </a:solidFill>
              <a:latin typeface="Inter"/>
              <a:ea typeface="Inter"/>
              <a:cs typeface="Inter"/>
              <a:sym typeface="Inte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purple - texture left">
  <p:cSld name="purple - texture left">
    <p:spTree>
      <p:nvGrpSpPr>
        <p:cNvPr id="1" name="Shape 20"/>
        <p:cNvGrpSpPr/>
        <p:nvPr/>
      </p:nvGrpSpPr>
      <p:grpSpPr>
        <a:xfrm>
          <a:off x="0" y="0"/>
          <a:ext cx="0" cy="0"/>
          <a:chOff x="0" y="0"/>
          <a:chExt cx="0" cy="0"/>
        </a:xfrm>
      </p:grpSpPr>
      <p:sp>
        <p:nvSpPr>
          <p:cNvPr id="21" name="Google Shape;21;p14"/>
          <p:cNvSpPr/>
          <p:nvPr/>
        </p:nvSpPr>
        <p:spPr>
          <a:xfrm>
            <a:off x="0" y="0"/>
            <a:ext cx="18287999" cy="10287000"/>
          </a:xfrm>
          <a:custGeom>
            <a:avLst/>
            <a:gdLst/>
            <a:ahLst/>
            <a:cxnLst/>
            <a:rect l="l" t="t" r="r" b="b"/>
            <a:pathLst>
              <a:path w="18288000" h="10287000" extrusionOk="0">
                <a:moveTo>
                  <a:pt x="18288000" y="0"/>
                </a:moveTo>
                <a:lnTo>
                  <a:pt x="0" y="0"/>
                </a:lnTo>
                <a:lnTo>
                  <a:pt x="0" y="10287000"/>
                </a:lnTo>
                <a:lnTo>
                  <a:pt x="18288000" y="10287000"/>
                </a:lnTo>
                <a:lnTo>
                  <a:pt x="18288000" y="0"/>
                </a:lnTo>
                <a:close/>
              </a:path>
            </a:pathLst>
          </a:custGeom>
          <a:blipFill rotWithShape="1">
            <a:blip r:embed="rId2">
              <a:alphaModFix/>
            </a:blip>
            <a:stretch>
              <a:fillRect l="-35" r="-33"/>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1" i="0" u="none" strike="noStrike" cap="none">
              <a:solidFill>
                <a:schemeClr val="dk1"/>
              </a:solidFill>
              <a:latin typeface="Inter"/>
              <a:ea typeface="Inter"/>
              <a:cs typeface="Inter"/>
              <a:sym typeface="Inte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2"/>
        <p:cNvGrpSpPr/>
        <p:nvPr/>
      </p:nvGrpSpPr>
      <p:grpSpPr>
        <a:xfrm>
          <a:off x="0" y="0"/>
          <a:ext cx="0" cy="0"/>
          <a:chOff x="0" y="0"/>
          <a:chExt cx="0" cy="0"/>
        </a:xfrm>
      </p:grpSpPr>
      <p:sp>
        <p:nvSpPr>
          <p:cNvPr id="23" name="Google Shape;23;p15"/>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lnSpc>
                <a:spcPct val="100000"/>
              </a:lnSpc>
              <a:spcBef>
                <a:spcPts val="0"/>
              </a:spcBef>
              <a:spcAft>
                <a:spcPts val="0"/>
              </a:spcAft>
              <a:buClr>
                <a:schemeClr val="dk1"/>
              </a:buClr>
              <a:buSzPts val="4000"/>
              <a:buFont typeface="Inter"/>
              <a:buNone/>
              <a:defRPr sz="4000" b="1" i="0" cap="none">
                <a:latin typeface="Inter"/>
                <a:ea typeface="Inter"/>
                <a:cs typeface="Inter"/>
                <a:sym typeface="Inte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15"/>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00"/>
              </a:spcBef>
              <a:spcAft>
                <a:spcPts val="0"/>
              </a:spcAft>
              <a:buClr>
                <a:srgbClr val="888888"/>
              </a:buClr>
              <a:buSzPts val="2000"/>
              <a:buNone/>
              <a:defRPr sz="2000" b="1" i="0">
                <a:solidFill>
                  <a:srgbClr val="888888"/>
                </a:solidFill>
                <a:latin typeface="Inter"/>
                <a:ea typeface="Inter"/>
                <a:cs typeface="Inter"/>
                <a:sym typeface="Inter"/>
              </a:defRPr>
            </a:lvl1pPr>
            <a:lvl2pPr marL="914400" lvl="1" indent="-228600" algn="l">
              <a:lnSpc>
                <a:spcPct val="100000"/>
              </a:lnSpc>
              <a:spcBef>
                <a:spcPts val="360"/>
              </a:spcBef>
              <a:spcAft>
                <a:spcPts val="0"/>
              </a:spcAft>
              <a:buClr>
                <a:srgbClr val="888888"/>
              </a:buClr>
              <a:buSzPts val="1800"/>
              <a:buNone/>
              <a:defRPr sz="1800">
                <a:solidFill>
                  <a:srgbClr val="888888"/>
                </a:solidFill>
              </a:defRPr>
            </a:lvl2pPr>
            <a:lvl3pPr marL="1371600" lvl="2" indent="-228600" algn="l">
              <a:lnSpc>
                <a:spcPct val="100000"/>
              </a:lnSpc>
              <a:spcBef>
                <a:spcPts val="320"/>
              </a:spcBef>
              <a:spcAft>
                <a:spcPts val="0"/>
              </a:spcAft>
              <a:buClr>
                <a:srgbClr val="888888"/>
              </a:buClr>
              <a:buSzPts val="1600"/>
              <a:buNone/>
              <a:defRPr sz="1600">
                <a:solidFill>
                  <a:srgbClr val="888888"/>
                </a:solidFill>
              </a:defRPr>
            </a:lvl3pPr>
            <a:lvl4pPr marL="1828800" lvl="3" indent="-228600" algn="l">
              <a:lnSpc>
                <a:spcPct val="100000"/>
              </a:lnSpc>
              <a:spcBef>
                <a:spcPts val="280"/>
              </a:spcBef>
              <a:spcAft>
                <a:spcPts val="0"/>
              </a:spcAft>
              <a:buClr>
                <a:srgbClr val="888888"/>
              </a:buClr>
              <a:buSzPts val="1400"/>
              <a:buNone/>
              <a:defRPr sz="1400">
                <a:solidFill>
                  <a:srgbClr val="888888"/>
                </a:solidFill>
              </a:defRPr>
            </a:lvl4pPr>
            <a:lvl5pPr marL="2286000" lvl="4" indent="-228600" algn="l">
              <a:lnSpc>
                <a:spcPct val="100000"/>
              </a:lnSpc>
              <a:spcBef>
                <a:spcPts val="280"/>
              </a:spcBef>
              <a:spcAft>
                <a:spcPts val="0"/>
              </a:spcAft>
              <a:buClr>
                <a:srgbClr val="888888"/>
              </a:buClr>
              <a:buSzPts val="1400"/>
              <a:buNone/>
              <a:defRPr sz="1400">
                <a:solidFill>
                  <a:srgbClr val="888888"/>
                </a:solidFill>
              </a:defRPr>
            </a:lvl5pPr>
            <a:lvl6pPr marL="2743200" lvl="5" indent="-228600" algn="l">
              <a:lnSpc>
                <a:spcPct val="100000"/>
              </a:lnSpc>
              <a:spcBef>
                <a:spcPts val="280"/>
              </a:spcBef>
              <a:spcAft>
                <a:spcPts val="0"/>
              </a:spcAft>
              <a:buClr>
                <a:srgbClr val="888888"/>
              </a:buClr>
              <a:buSzPts val="1400"/>
              <a:buNone/>
              <a:defRPr sz="1400">
                <a:solidFill>
                  <a:srgbClr val="888888"/>
                </a:solidFill>
              </a:defRPr>
            </a:lvl6pPr>
            <a:lvl7pPr marL="3200400" lvl="6" indent="-228600" algn="l">
              <a:lnSpc>
                <a:spcPct val="100000"/>
              </a:lnSpc>
              <a:spcBef>
                <a:spcPts val="280"/>
              </a:spcBef>
              <a:spcAft>
                <a:spcPts val="0"/>
              </a:spcAft>
              <a:buClr>
                <a:srgbClr val="888888"/>
              </a:buClr>
              <a:buSzPts val="1400"/>
              <a:buNone/>
              <a:defRPr sz="1400">
                <a:solidFill>
                  <a:srgbClr val="888888"/>
                </a:solidFill>
              </a:defRPr>
            </a:lvl7pPr>
            <a:lvl8pPr marL="3657600" lvl="7" indent="-228600" algn="l">
              <a:lnSpc>
                <a:spcPct val="100000"/>
              </a:lnSpc>
              <a:spcBef>
                <a:spcPts val="280"/>
              </a:spcBef>
              <a:spcAft>
                <a:spcPts val="0"/>
              </a:spcAft>
              <a:buClr>
                <a:srgbClr val="888888"/>
              </a:buClr>
              <a:buSzPts val="1400"/>
              <a:buNone/>
              <a:defRPr sz="1400">
                <a:solidFill>
                  <a:srgbClr val="888888"/>
                </a:solidFill>
              </a:defRPr>
            </a:lvl8pPr>
            <a:lvl9pPr marL="4114800" lvl="8" indent="-228600" algn="l">
              <a:lnSpc>
                <a:spcPct val="100000"/>
              </a:lnSpc>
              <a:spcBef>
                <a:spcPts val="280"/>
              </a:spcBef>
              <a:spcAft>
                <a:spcPts val="0"/>
              </a:spcAft>
              <a:buClr>
                <a:srgbClr val="888888"/>
              </a:buClr>
              <a:buSzPts val="1400"/>
              <a:buNone/>
              <a:defRPr sz="1400">
                <a:solidFill>
                  <a:srgbClr val="888888"/>
                </a:solidFill>
              </a:defRPr>
            </a:lvl9pPr>
          </a:lstStyle>
          <a:p>
            <a:endParaRPr/>
          </a:p>
        </p:txBody>
      </p:sp>
      <p:sp>
        <p:nvSpPr>
          <p:cNvPr id="25" name="Google Shape;25;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b="1" i="0">
                <a:latin typeface="Inter"/>
                <a:ea typeface="Inter"/>
                <a:cs typeface="Inter"/>
                <a:sym typeface="Inte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b="1" i="0">
                <a:latin typeface="Inter"/>
                <a:ea typeface="Inter"/>
                <a:cs typeface="Inter"/>
                <a:sym typeface="Inte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1pPr>
            <a:lvl2pPr marL="0" marR="0" lvl="1"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2pPr>
            <a:lvl3pPr marL="0" marR="0" lvl="2"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3pPr>
            <a:lvl4pPr marL="0" marR="0" lvl="3"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4pPr>
            <a:lvl5pPr marL="0" marR="0" lvl="4"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5pPr>
            <a:lvl6pPr marL="0" marR="0" lvl="5"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6pPr>
            <a:lvl7pPr marL="0" marR="0" lvl="6"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7pPr>
            <a:lvl8pPr marL="0" marR="0" lvl="7"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8pPr>
            <a:lvl9pPr marL="0" marR="0" lvl="8"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8"/>
        <p:cNvGrpSpPr/>
        <p:nvPr/>
      </p:nvGrpSpPr>
      <p:grpSpPr>
        <a:xfrm>
          <a:off x="0" y="0"/>
          <a:ext cx="0" cy="0"/>
          <a:chOff x="0" y="0"/>
          <a:chExt cx="0" cy="0"/>
        </a:xfrm>
      </p:grpSpPr>
      <p:sp>
        <p:nvSpPr>
          <p:cNvPr id="29" name="Google Shape;29;p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4400"/>
              <a:buFont typeface="Inter"/>
              <a:buNone/>
              <a:defRPr b="1" i="0">
                <a:latin typeface="Inter"/>
                <a:ea typeface="Inter"/>
                <a:cs typeface="Inter"/>
                <a:sym typeface="Inte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16"/>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b="1" i="0">
                <a:latin typeface="Inter"/>
                <a:ea typeface="Inter"/>
                <a:cs typeface="Inter"/>
                <a:sym typeface="Inter"/>
              </a:defRPr>
            </a:lvl1pPr>
            <a:lvl2pPr marL="914400" lvl="1" indent="-381000" algn="l">
              <a:lnSpc>
                <a:spcPct val="100000"/>
              </a:lnSpc>
              <a:spcBef>
                <a:spcPts val="480"/>
              </a:spcBef>
              <a:spcAft>
                <a:spcPts val="0"/>
              </a:spcAft>
              <a:buClr>
                <a:schemeClr val="dk1"/>
              </a:buClr>
              <a:buSzPts val="2400"/>
              <a:buChar char="–"/>
              <a:defRPr sz="2400" b="1" i="0">
                <a:latin typeface="Inter"/>
                <a:ea typeface="Inter"/>
                <a:cs typeface="Inter"/>
                <a:sym typeface="Inter"/>
              </a:defRPr>
            </a:lvl2pPr>
            <a:lvl3pPr marL="1371600" lvl="2" indent="-355600" algn="l">
              <a:lnSpc>
                <a:spcPct val="100000"/>
              </a:lnSpc>
              <a:spcBef>
                <a:spcPts val="400"/>
              </a:spcBef>
              <a:spcAft>
                <a:spcPts val="0"/>
              </a:spcAft>
              <a:buClr>
                <a:schemeClr val="dk1"/>
              </a:buClr>
              <a:buSzPts val="2000"/>
              <a:buChar char="•"/>
              <a:defRPr sz="2000" b="1" i="0">
                <a:latin typeface="Inter"/>
                <a:ea typeface="Inter"/>
                <a:cs typeface="Inter"/>
                <a:sym typeface="Inter"/>
              </a:defRPr>
            </a:lvl3pPr>
            <a:lvl4pPr marL="1828800" lvl="3" indent="-342900" algn="l">
              <a:lnSpc>
                <a:spcPct val="100000"/>
              </a:lnSpc>
              <a:spcBef>
                <a:spcPts val="360"/>
              </a:spcBef>
              <a:spcAft>
                <a:spcPts val="0"/>
              </a:spcAft>
              <a:buClr>
                <a:schemeClr val="dk1"/>
              </a:buClr>
              <a:buSzPts val="1800"/>
              <a:buChar char="–"/>
              <a:defRPr sz="1800" b="1" i="0">
                <a:latin typeface="Inter"/>
                <a:ea typeface="Inter"/>
                <a:cs typeface="Inter"/>
                <a:sym typeface="Inter"/>
              </a:defRPr>
            </a:lvl4pPr>
            <a:lvl5pPr marL="2286000" lvl="4" indent="-342900" algn="l">
              <a:lnSpc>
                <a:spcPct val="100000"/>
              </a:lnSpc>
              <a:spcBef>
                <a:spcPts val="360"/>
              </a:spcBef>
              <a:spcAft>
                <a:spcPts val="0"/>
              </a:spcAft>
              <a:buClr>
                <a:schemeClr val="dk1"/>
              </a:buClr>
              <a:buSzPts val="1800"/>
              <a:buChar char="»"/>
              <a:defRPr sz="1800" b="1" i="0">
                <a:latin typeface="Inter"/>
                <a:ea typeface="Inter"/>
                <a:cs typeface="Inter"/>
                <a:sym typeface="Inter"/>
              </a:defRPr>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31" name="Google Shape;31;p16"/>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b="1" i="0">
                <a:latin typeface="Inter"/>
                <a:ea typeface="Inter"/>
                <a:cs typeface="Inter"/>
                <a:sym typeface="Inter"/>
              </a:defRPr>
            </a:lvl1pPr>
            <a:lvl2pPr marL="914400" lvl="1" indent="-381000" algn="l">
              <a:lnSpc>
                <a:spcPct val="100000"/>
              </a:lnSpc>
              <a:spcBef>
                <a:spcPts val="480"/>
              </a:spcBef>
              <a:spcAft>
                <a:spcPts val="0"/>
              </a:spcAft>
              <a:buClr>
                <a:schemeClr val="dk1"/>
              </a:buClr>
              <a:buSzPts val="2400"/>
              <a:buChar char="–"/>
              <a:defRPr sz="2400" b="1" i="0">
                <a:latin typeface="Inter"/>
                <a:ea typeface="Inter"/>
                <a:cs typeface="Inter"/>
                <a:sym typeface="Inter"/>
              </a:defRPr>
            </a:lvl2pPr>
            <a:lvl3pPr marL="1371600" lvl="2" indent="-355600" algn="l">
              <a:lnSpc>
                <a:spcPct val="100000"/>
              </a:lnSpc>
              <a:spcBef>
                <a:spcPts val="400"/>
              </a:spcBef>
              <a:spcAft>
                <a:spcPts val="0"/>
              </a:spcAft>
              <a:buClr>
                <a:schemeClr val="dk1"/>
              </a:buClr>
              <a:buSzPts val="2000"/>
              <a:buChar char="•"/>
              <a:defRPr sz="2000" b="1" i="0">
                <a:latin typeface="Inter"/>
                <a:ea typeface="Inter"/>
                <a:cs typeface="Inter"/>
                <a:sym typeface="Inter"/>
              </a:defRPr>
            </a:lvl3pPr>
            <a:lvl4pPr marL="1828800" lvl="3" indent="-342900" algn="l">
              <a:lnSpc>
                <a:spcPct val="100000"/>
              </a:lnSpc>
              <a:spcBef>
                <a:spcPts val="360"/>
              </a:spcBef>
              <a:spcAft>
                <a:spcPts val="0"/>
              </a:spcAft>
              <a:buClr>
                <a:schemeClr val="dk1"/>
              </a:buClr>
              <a:buSzPts val="1800"/>
              <a:buChar char="–"/>
              <a:defRPr sz="1800" b="1" i="0">
                <a:latin typeface="Inter"/>
                <a:ea typeface="Inter"/>
                <a:cs typeface="Inter"/>
                <a:sym typeface="Inter"/>
              </a:defRPr>
            </a:lvl4pPr>
            <a:lvl5pPr marL="2286000" lvl="4" indent="-342900" algn="l">
              <a:lnSpc>
                <a:spcPct val="100000"/>
              </a:lnSpc>
              <a:spcBef>
                <a:spcPts val="360"/>
              </a:spcBef>
              <a:spcAft>
                <a:spcPts val="0"/>
              </a:spcAft>
              <a:buClr>
                <a:schemeClr val="dk1"/>
              </a:buClr>
              <a:buSzPts val="1800"/>
              <a:buChar char="»"/>
              <a:defRPr sz="1800" b="1" i="0">
                <a:latin typeface="Inter"/>
                <a:ea typeface="Inter"/>
                <a:cs typeface="Inter"/>
                <a:sym typeface="Inter"/>
              </a:defRPr>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32" name="Google Shape;32;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b="1" i="0">
                <a:latin typeface="Inter"/>
                <a:ea typeface="Inter"/>
                <a:cs typeface="Inter"/>
                <a:sym typeface="Inte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b="1" i="0">
                <a:latin typeface="Inter"/>
                <a:ea typeface="Inter"/>
                <a:cs typeface="Inter"/>
                <a:sym typeface="Inte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1pPr>
            <a:lvl2pPr marL="0" marR="0" lvl="1"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2pPr>
            <a:lvl3pPr marL="0" marR="0" lvl="2"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3pPr>
            <a:lvl4pPr marL="0" marR="0" lvl="3"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4pPr>
            <a:lvl5pPr marL="0" marR="0" lvl="4"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5pPr>
            <a:lvl6pPr marL="0" marR="0" lvl="5"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6pPr>
            <a:lvl7pPr marL="0" marR="0" lvl="6"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7pPr>
            <a:lvl8pPr marL="0" marR="0" lvl="7"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8pPr>
            <a:lvl9pPr marL="0" marR="0" lvl="8"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5"/>
        <p:cNvGrpSpPr/>
        <p:nvPr/>
      </p:nvGrpSpPr>
      <p:grpSpPr>
        <a:xfrm>
          <a:off x="0" y="0"/>
          <a:ext cx="0" cy="0"/>
          <a:chOff x="0" y="0"/>
          <a:chExt cx="0" cy="0"/>
        </a:xfrm>
      </p:grpSpPr>
      <p:sp>
        <p:nvSpPr>
          <p:cNvPr id="36" name="Google Shape;36;p1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4400"/>
              <a:buFont typeface="Inter"/>
              <a:buNone/>
              <a:defRPr b="1" i="0">
                <a:latin typeface="Inter"/>
                <a:ea typeface="Inter"/>
                <a:cs typeface="Inter"/>
                <a:sym typeface="Inte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17"/>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i="0">
                <a:latin typeface="Inter"/>
                <a:ea typeface="Inter"/>
                <a:cs typeface="Inter"/>
                <a:sym typeface="Inter"/>
              </a:defRPr>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38" name="Google Shape;38;p17"/>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b="1" i="0">
                <a:latin typeface="Inter"/>
                <a:ea typeface="Inter"/>
                <a:cs typeface="Inter"/>
                <a:sym typeface="Inter"/>
              </a:defRPr>
            </a:lvl1pPr>
            <a:lvl2pPr marL="914400" lvl="1" indent="-355600" algn="l">
              <a:lnSpc>
                <a:spcPct val="100000"/>
              </a:lnSpc>
              <a:spcBef>
                <a:spcPts val="400"/>
              </a:spcBef>
              <a:spcAft>
                <a:spcPts val="0"/>
              </a:spcAft>
              <a:buClr>
                <a:schemeClr val="dk1"/>
              </a:buClr>
              <a:buSzPts val="2000"/>
              <a:buChar char="–"/>
              <a:defRPr sz="2000" b="1" i="0">
                <a:latin typeface="Inter"/>
                <a:ea typeface="Inter"/>
                <a:cs typeface="Inter"/>
                <a:sym typeface="Inter"/>
              </a:defRPr>
            </a:lvl2pPr>
            <a:lvl3pPr marL="1371600" lvl="2" indent="-342900" algn="l">
              <a:lnSpc>
                <a:spcPct val="100000"/>
              </a:lnSpc>
              <a:spcBef>
                <a:spcPts val="360"/>
              </a:spcBef>
              <a:spcAft>
                <a:spcPts val="0"/>
              </a:spcAft>
              <a:buClr>
                <a:schemeClr val="dk1"/>
              </a:buClr>
              <a:buSzPts val="1800"/>
              <a:buChar char="•"/>
              <a:defRPr sz="1800" b="1" i="0">
                <a:latin typeface="Inter"/>
                <a:ea typeface="Inter"/>
                <a:cs typeface="Inter"/>
                <a:sym typeface="Inter"/>
              </a:defRPr>
            </a:lvl3pPr>
            <a:lvl4pPr marL="1828800" lvl="3" indent="-330200" algn="l">
              <a:lnSpc>
                <a:spcPct val="100000"/>
              </a:lnSpc>
              <a:spcBef>
                <a:spcPts val="320"/>
              </a:spcBef>
              <a:spcAft>
                <a:spcPts val="0"/>
              </a:spcAft>
              <a:buClr>
                <a:schemeClr val="dk1"/>
              </a:buClr>
              <a:buSzPts val="1600"/>
              <a:buChar char="–"/>
              <a:defRPr sz="1600" b="1" i="0">
                <a:latin typeface="Inter"/>
                <a:ea typeface="Inter"/>
                <a:cs typeface="Inter"/>
                <a:sym typeface="Inter"/>
              </a:defRPr>
            </a:lvl4pPr>
            <a:lvl5pPr marL="2286000" lvl="4" indent="-330200" algn="l">
              <a:lnSpc>
                <a:spcPct val="100000"/>
              </a:lnSpc>
              <a:spcBef>
                <a:spcPts val="320"/>
              </a:spcBef>
              <a:spcAft>
                <a:spcPts val="0"/>
              </a:spcAft>
              <a:buClr>
                <a:schemeClr val="dk1"/>
              </a:buClr>
              <a:buSzPts val="1600"/>
              <a:buChar char="»"/>
              <a:defRPr sz="1600" b="1" i="0">
                <a:latin typeface="Inter"/>
                <a:ea typeface="Inter"/>
                <a:cs typeface="Inter"/>
                <a:sym typeface="Inter"/>
              </a:defRPr>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39" name="Google Shape;39;p17"/>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i="0">
                <a:latin typeface="Inter"/>
                <a:ea typeface="Inter"/>
                <a:cs typeface="Inter"/>
                <a:sym typeface="Inter"/>
              </a:defRPr>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0" name="Google Shape;40;p17"/>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b="1" i="0">
                <a:latin typeface="Inter"/>
                <a:ea typeface="Inter"/>
                <a:cs typeface="Inter"/>
                <a:sym typeface="Inter"/>
              </a:defRPr>
            </a:lvl1pPr>
            <a:lvl2pPr marL="914400" lvl="1" indent="-355600" algn="l">
              <a:lnSpc>
                <a:spcPct val="100000"/>
              </a:lnSpc>
              <a:spcBef>
                <a:spcPts val="400"/>
              </a:spcBef>
              <a:spcAft>
                <a:spcPts val="0"/>
              </a:spcAft>
              <a:buClr>
                <a:schemeClr val="dk1"/>
              </a:buClr>
              <a:buSzPts val="2000"/>
              <a:buChar char="–"/>
              <a:defRPr sz="2000" b="1" i="0">
                <a:latin typeface="Inter"/>
                <a:ea typeface="Inter"/>
                <a:cs typeface="Inter"/>
                <a:sym typeface="Inter"/>
              </a:defRPr>
            </a:lvl2pPr>
            <a:lvl3pPr marL="1371600" lvl="2" indent="-342900" algn="l">
              <a:lnSpc>
                <a:spcPct val="100000"/>
              </a:lnSpc>
              <a:spcBef>
                <a:spcPts val="360"/>
              </a:spcBef>
              <a:spcAft>
                <a:spcPts val="0"/>
              </a:spcAft>
              <a:buClr>
                <a:schemeClr val="dk1"/>
              </a:buClr>
              <a:buSzPts val="1800"/>
              <a:buChar char="•"/>
              <a:defRPr sz="1800" b="1" i="0">
                <a:latin typeface="Inter"/>
                <a:ea typeface="Inter"/>
                <a:cs typeface="Inter"/>
                <a:sym typeface="Inter"/>
              </a:defRPr>
            </a:lvl3pPr>
            <a:lvl4pPr marL="1828800" lvl="3" indent="-330200" algn="l">
              <a:lnSpc>
                <a:spcPct val="100000"/>
              </a:lnSpc>
              <a:spcBef>
                <a:spcPts val="320"/>
              </a:spcBef>
              <a:spcAft>
                <a:spcPts val="0"/>
              </a:spcAft>
              <a:buClr>
                <a:schemeClr val="dk1"/>
              </a:buClr>
              <a:buSzPts val="1600"/>
              <a:buChar char="–"/>
              <a:defRPr sz="1600" b="1" i="0">
                <a:latin typeface="Inter"/>
                <a:ea typeface="Inter"/>
                <a:cs typeface="Inter"/>
                <a:sym typeface="Inter"/>
              </a:defRPr>
            </a:lvl4pPr>
            <a:lvl5pPr marL="2286000" lvl="4" indent="-330200" algn="l">
              <a:lnSpc>
                <a:spcPct val="100000"/>
              </a:lnSpc>
              <a:spcBef>
                <a:spcPts val="320"/>
              </a:spcBef>
              <a:spcAft>
                <a:spcPts val="0"/>
              </a:spcAft>
              <a:buClr>
                <a:schemeClr val="dk1"/>
              </a:buClr>
              <a:buSzPts val="1600"/>
              <a:buChar char="»"/>
              <a:defRPr sz="1600" b="1" i="0">
                <a:latin typeface="Inter"/>
                <a:ea typeface="Inter"/>
                <a:cs typeface="Inter"/>
                <a:sym typeface="Inter"/>
              </a:defRPr>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1" name="Google Shape;41;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b="1" i="0">
                <a:latin typeface="Inter"/>
                <a:ea typeface="Inter"/>
                <a:cs typeface="Inter"/>
                <a:sym typeface="Inte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b="1" i="0">
                <a:latin typeface="Inter"/>
                <a:ea typeface="Inter"/>
                <a:cs typeface="Inter"/>
                <a:sym typeface="Inte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1pPr>
            <a:lvl2pPr marL="0" marR="0" lvl="1"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2pPr>
            <a:lvl3pPr marL="0" marR="0" lvl="2"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3pPr>
            <a:lvl4pPr marL="0" marR="0" lvl="3"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4pPr>
            <a:lvl5pPr marL="0" marR="0" lvl="4"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5pPr>
            <a:lvl6pPr marL="0" marR="0" lvl="5"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6pPr>
            <a:lvl7pPr marL="0" marR="0" lvl="6"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7pPr>
            <a:lvl8pPr marL="0" marR="0" lvl="7"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8pPr>
            <a:lvl9pPr marL="0" marR="0" lvl="8"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4"/>
        <p:cNvGrpSpPr/>
        <p:nvPr/>
      </p:nvGrpSpPr>
      <p:grpSpPr>
        <a:xfrm>
          <a:off x="0" y="0"/>
          <a:ext cx="0" cy="0"/>
          <a:chOff x="0" y="0"/>
          <a:chExt cx="0" cy="0"/>
        </a:xfrm>
      </p:grpSpPr>
      <p:sp>
        <p:nvSpPr>
          <p:cNvPr id="45" name="Google Shape;45;p1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4400"/>
              <a:buFont typeface="Inter"/>
              <a:buNone/>
              <a:defRPr b="1" i="0">
                <a:latin typeface="Inter"/>
                <a:ea typeface="Inter"/>
                <a:cs typeface="Inter"/>
                <a:sym typeface="Inte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b="1" i="0">
                <a:latin typeface="Inter"/>
                <a:ea typeface="Inter"/>
                <a:cs typeface="Inter"/>
                <a:sym typeface="Inte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b="1" i="0">
                <a:latin typeface="Inter"/>
                <a:ea typeface="Inter"/>
                <a:cs typeface="Inter"/>
                <a:sym typeface="Inte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1pPr>
            <a:lvl2pPr marL="0" marR="0" lvl="1"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2pPr>
            <a:lvl3pPr marL="0" marR="0" lvl="2"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3pPr>
            <a:lvl4pPr marL="0" marR="0" lvl="3"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4pPr>
            <a:lvl5pPr marL="0" marR="0" lvl="4"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5pPr>
            <a:lvl6pPr marL="0" marR="0" lvl="5"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6pPr>
            <a:lvl7pPr marL="0" marR="0" lvl="6"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7pPr>
            <a:lvl8pPr marL="0" marR="0" lvl="7"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8pPr>
            <a:lvl9pPr marL="0" marR="0" lvl="8"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9"/>
        <p:cNvGrpSpPr/>
        <p:nvPr/>
      </p:nvGrpSpPr>
      <p:grpSpPr>
        <a:xfrm>
          <a:off x="0" y="0"/>
          <a:ext cx="0" cy="0"/>
          <a:chOff x="0" y="0"/>
          <a:chExt cx="0" cy="0"/>
        </a:xfrm>
      </p:grpSpPr>
      <p:sp>
        <p:nvSpPr>
          <p:cNvPr id="50" name="Google Shape;50;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b="1" i="0">
                <a:latin typeface="Inter"/>
                <a:ea typeface="Inter"/>
                <a:cs typeface="Inter"/>
                <a:sym typeface="Inte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b="1" i="0">
                <a:latin typeface="Inter"/>
                <a:ea typeface="Inter"/>
                <a:cs typeface="Inter"/>
                <a:sym typeface="Inte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1pPr>
            <a:lvl2pPr marL="0" marR="0" lvl="1"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2pPr>
            <a:lvl3pPr marL="0" marR="0" lvl="2"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3pPr>
            <a:lvl4pPr marL="0" marR="0" lvl="3"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4pPr>
            <a:lvl5pPr marL="0" marR="0" lvl="4"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5pPr>
            <a:lvl6pPr marL="0" marR="0" lvl="5"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6pPr>
            <a:lvl7pPr marL="0" marR="0" lvl="6"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7pPr>
            <a:lvl8pPr marL="0" marR="0" lvl="7"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8pPr>
            <a:lvl9pPr marL="0" marR="0" lvl="8" indent="0" algn="r">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lnSpc>
                <a:spcPct val="100000"/>
              </a:lnSpc>
              <a:spcBef>
                <a:spcPts val="0"/>
              </a:spcBef>
              <a:spcAft>
                <a:spcPts val="0"/>
              </a:spcAft>
              <a:buClr>
                <a:schemeClr val="dk1"/>
              </a:buClr>
              <a:buSzPts val="4400"/>
              <a:buFont typeface="Inter"/>
              <a:buNone/>
              <a:defRPr sz="4400" b="1" i="0" u="none" strike="noStrike" cap="none">
                <a:solidFill>
                  <a:schemeClr val="dk1"/>
                </a:solidFill>
                <a:latin typeface="Inter"/>
                <a:ea typeface="Inter"/>
                <a:cs typeface="Inter"/>
                <a:sym typeface="Inte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lnSpc>
                <a:spcPct val="100000"/>
              </a:lnSpc>
              <a:spcBef>
                <a:spcPts val="640"/>
              </a:spcBef>
              <a:spcAft>
                <a:spcPts val="0"/>
              </a:spcAft>
              <a:buClr>
                <a:schemeClr val="dk1"/>
              </a:buClr>
              <a:buSzPts val="3200"/>
              <a:buFont typeface="Arial"/>
              <a:buChar char="•"/>
              <a:defRPr sz="3200" b="1" i="0" u="none" strike="noStrike" cap="none">
                <a:solidFill>
                  <a:schemeClr val="dk1"/>
                </a:solidFill>
                <a:latin typeface="Inter"/>
                <a:ea typeface="Inter"/>
                <a:cs typeface="Inter"/>
                <a:sym typeface="Inter"/>
              </a:defRPr>
            </a:lvl1pPr>
            <a:lvl2pPr marL="914400" marR="0" lvl="1" indent="-406400" algn="l" rtl="0">
              <a:lnSpc>
                <a:spcPct val="100000"/>
              </a:lnSpc>
              <a:spcBef>
                <a:spcPts val="560"/>
              </a:spcBef>
              <a:spcAft>
                <a:spcPts val="0"/>
              </a:spcAft>
              <a:buClr>
                <a:schemeClr val="dk1"/>
              </a:buClr>
              <a:buSzPts val="2800"/>
              <a:buFont typeface="Arial"/>
              <a:buChar char="–"/>
              <a:defRPr sz="2800" b="1" i="0" u="none" strike="noStrike" cap="none">
                <a:solidFill>
                  <a:schemeClr val="dk1"/>
                </a:solidFill>
                <a:latin typeface="Inter"/>
                <a:ea typeface="Inter"/>
                <a:cs typeface="Inter"/>
                <a:sym typeface="Inter"/>
              </a:defRPr>
            </a:lvl2pPr>
            <a:lvl3pPr marL="1371600" marR="0" lvl="2" indent="-381000" algn="l" rtl="0">
              <a:lnSpc>
                <a:spcPct val="100000"/>
              </a:lnSpc>
              <a:spcBef>
                <a:spcPts val="480"/>
              </a:spcBef>
              <a:spcAft>
                <a:spcPts val="0"/>
              </a:spcAft>
              <a:buClr>
                <a:schemeClr val="dk1"/>
              </a:buClr>
              <a:buSzPts val="2400"/>
              <a:buFont typeface="Arial"/>
              <a:buChar char="•"/>
              <a:defRPr sz="2400" b="1" i="0" u="none" strike="noStrike" cap="none">
                <a:solidFill>
                  <a:schemeClr val="dk1"/>
                </a:solidFill>
                <a:latin typeface="Inter"/>
                <a:ea typeface="Inter"/>
                <a:cs typeface="Inter"/>
                <a:sym typeface="Inter"/>
              </a:defRPr>
            </a:lvl3pPr>
            <a:lvl4pPr marL="1828800" marR="0" lvl="3" indent="-355600" algn="l" rtl="0">
              <a:lnSpc>
                <a:spcPct val="100000"/>
              </a:lnSpc>
              <a:spcBef>
                <a:spcPts val="400"/>
              </a:spcBef>
              <a:spcAft>
                <a:spcPts val="0"/>
              </a:spcAft>
              <a:buClr>
                <a:schemeClr val="dk1"/>
              </a:buClr>
              <a:buSzPts val="2000"/>
              <a:buFont typeface="Arial"/>
              <a:buChar char="–"/>
              <a:defRPr sz="2000" b="1" i="0" u="none" strike="noStrike" cap="none">
                <a:solidFill>
                  <a:schemeClr val="dk1"/>
                </a:solidFill>
                <a:latin typeface="Inter"/>
                <a:ea typeface="Inter"/>
                <a:cs typeface="Inter"/>
                <a:sym typeface="Inter"/>
              </a:defRPr>
            </a:lvl4pPr>
            <a:lvl5pPr marL="2286000" marR="0" lvl="4" indent="-355600" algn="l" rtl="0">
              <a:lnSpc>
                <a:spcPct val="100000"/>
              </a:lnSpc>
              <a:spcBef>
                <a:spcPts val="400"/>
              </a:spcBef>
              <a:spcAft>
                <a:spcPts val="0"/>
              </a:spcAft>
              <a:buClr>
                <a:schemeClr val="dk1"/>
              </a:buClr>
              <a:buSzPts val="2000"/>
              <a:buFont typeface="Arial"/>
              <a:buChar char="»"/>
              <a:defRPr sz="2000" b="1" i="0" u="none" strike="noStrike" cap="none">
                <a:solidFill>
                  <a:schemeClr val="dk1"/>
                </a:solidFill>
                <a:latin typeface="Inter"/>
                <a:ea typeface="Inter"/>
                <a:cs typeface="Inter"/>
                <a:sym typeface="Inter"/>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1" i="0" u="none" strike="noStrike" cap="none">
                <a:solidFill>
                  <a:srgbClr val="888888"/>
                </a:solidFill>
                <a:latin typeface="Inter"/>
                <a:ea typeface="Inter"/>
                <a:cs typeface="Inter"/>
                <a:sym typeface="Inte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1" i="0" u="none" strike="noStrike" cap="none">
                <a:solidFill>
                  <a:srgbClr val="888888"/>
                </a:solidFill>
                <a:latin typeface="Inter"/>
                <a:ea typeface="Inter"/>
                <a:cs typeface="Inter"/>
                <a:sym typeface="Inte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1pPr>
            <a:lvl2pPr marL="0" marR="0" lvl="1" indent="0" algn="r" rtl="0">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2pPr>
            <a:lvl3pPr marL="0" marR="0" lvl="2" indent="0" algn="r" rtl="0">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3pPr>
            <a:lvl4pPr marL="0" marR="0" lvl="3" indent="0" algn="r" rtl="0">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4pPr>
            <a:lvl5pPr marL="0" marR="0" lvl="4" indent="0" algn="r" rtl="0">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5pPr>
            <a:lvl6pPr marL="0" marR="0" lvl="5" indent="0" algn="r" rtl="0">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6pPr>
            <a:lvl7pPr marL="0" marR="0" lvl="6" indent="0" algn="r" rtl="0">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7pPr>
            <a:lvl8pPr marL="0" marR="0" lvl="7" indent="0" algn="r" rtl="0">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8pPr>
            <a:lvl9pPr marL="0" marR="0" lvl="8" indent="0" algn="r" rtl="0">
              <a:lnSpc>
                <a:spcPct val="100000"/>
              </a:lnSpc>
              <a:spcBef>
                <a:spcPts val="0"/>
              </a:spcBef>
              <a:spcAft>
                <a:spcPts val="0"/>
              </a:spcAft>
              <a:buClr>
                <a:srgbClr val="000000"/>
              </a:buClr>
              <a:buSzPts val="1200"/>
              <a:buFont typeface="Arial"/>
              <a:buNone/>
              <a:defRPr sz="1200" b="1" i="0" u="none" strike="noStrike" cap="none">
                <a:solidFill>
                  <a:srgbClr val="888888"/>
                </a:solidFill>
                <a:latin typeface="Inter"/>
                <a:ea typeface="Inter"/>
                <a:cs typeface="Inter"/>
                <a:sym typeface="Inter"/>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ivanti.com/ja/resources/research-reports/dex-security?sr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7" Type="http://schemas.openxmlformats.org/officeDocument/2006/relationships/hyperlink" Target="http://ivanti.com/ja/research"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www.ivanti.com/ja/resources/research-reports/digital-employee-experience" TargetMode="External"/><Relationship Id="rId5" Type="http://schemas.openxmlformats.org/officeDocument/2006/relationships/hyperlink" Target="https://www.ivanti.com/ja/resources/research-reports/state-of-cybersecurity-report" TargetMode="External"/><Relationship Id="rId4" Type="http://schemas.openxmlformats.org/officeDocument/2006/relationships/hyperlink" Target="https://www.ivanti.com/ja/resources/research-reports/everywhere-work-repor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3"/>
        <p:cNvGrpSpPr/>
        <p:nvPr/>
      </p:nvGrpSpPr>
      <p:grpSpPr>
        <a:xfrm>
          <a:off x="0" y="0"/>
          <a:ext cx="0" cy="0"/>
          <a:chOff x="0" y="0"/>
          <a:chExt cx="0" cy="0"/>
        </a:xfrm>
      </p:grpSpPr>
      <p:sp>
        <p:nvSpPr>
          <p:cNvPr id="84" name="Google Shape;84;p1"/>
          <p:cNvSpPr txBox="1"/>
          <p:nvPr/>
        </p:nvSpPr>
        <p:spPr>
          <a:xfrm>
            <a:off x="927795" y="8353588"/>
            <a:ext cx="9930705" cy="1208279"/>
          </a:xfrm>
          <a:prstGeom prst="rect">
            <a:avLst/>
          </a:prstGeom>
          <a:noFill/>
          <a:ln>
            <a:noFill/>
          </a:ln>
        </p:spPr>
        <p:txBody>
          <a:bodyPr spcFirstLastPara="1" wrap="square" lIns="0" tIns="0" rIns="0" bIns="0" anchor="ctr" anchorCtr="0">
            <a:spAutoFit/>
          </a:bodyPr>
          <a:lstStyle/>
          <a:p>
            <a:pPr marL="0" marR="0" lvl="0" indent="0" algn="l" rtl="0">
              <a:lnSpc>
                <a:spcPct val="150730"/>
              </a:lnSpc>
              <a:spcBef>
                <a:spcPts val="0"/>
              </a:spcBef>
              <a:spcAft>
                <a:spcPts val="0"/>
              </a:spcAft>
              <a:buClr>
                <a:schemeClr val="dk1"/>
              </a:buClr>
              <a:buSzPts val="2600"/>
              <a:buFont typeface="Arial"/>
              <a:buNone/>
            </a:pPr>
            <a:r>
              <a:rPr lang="ja-JP" altLang="en-US" sz="2600" b="0" i="0" u="sng" strike="noStrike" cap="none" dirty="0">
                <a:solidFill>
                  <a:schemeClr val="bg1"/>
                </a:solidFill>
                <a:latin typeface="Meiryo UI" panose="020B0604030504040204" pitchFamily="34" charset="-128"/>
                <a:ea typeface="Meiryo UI" panose="020B0604030504040204" pitchFamily="34" charset="-128"/>
                <a:sym typeface="Arial"/>
                <a:hlinkClick r:id="rId3">
                  <a:extLst>
                    <a:ext uri="{A12FA001-AC4F-418D-AE19-62706E023703}">
                      <ahyp:hlinkClr xmlns:ahyp="http://schemas.microsoft.com/office/drawing/2018/hyperlinkcolor" val="tx"/>
                    </a:ext>
                  </a:extLst>
                </a:hlinkClick>
              </a:rPr>
              <a:t>レポートのフルバージョンおよびすべての図表のダウンロードは </a:t>
            </a:r>
            <a:r>
              <a:rPr lang="en-US" altLang="ja-JP" sz="2600" b="0" i="0" u="sng" strike="noStrike" cap="none" dirty="0">
                <a:solidFill>
                  <a:schemeClr val="bg1"/>
                </a:solidFill>
                <a:latin typeface="Meiryo UI" panose="020B0604030504040204" pitchFamily="34" charset="-128"/>
                <a:ea typeface="Meiryo UI" panose="020B0604030504040204" pitchFamily="34" charset="-128"/>
                <a:sym typeface="Arial"/>
                <a:hlinkClick r:id="rId3">
                  <a:extLst>
                    <a:ext uri="{A12FA001-AC4F-418D-AE19-62706E023703}">
                      <ahyp:hlinkClr xmlns:ahyp="http://schemas.microsoft.com/office/drawing/2018/hyperlinkcolor" val="tx"/>
                    </a:ext>
                  </a:extLst>
                </a:hlinkClick>
              </a:rPr>
              <a:t>ivanti.com/ja/experience</a:t>
            </a:r>
            <a:r>
              <a:rPr lang="ja-JP" altLang="en-US" sz="2600" b="0" i="0" u="sng" strike="noStrike" cap="none" dirty="0">
                <a:solidFill>
                  <a:schemeClr val="bg1"/>
                </a:solidFill>
                <a:latin typeface="Meiryo UI" panose="020B0604030504040204" pitchFamily="34" charset="-128"/>
                <a:ea typeface="Meiryo UI" panose="020B0604030504040204" pitchFamily="34" charset="-128"/>
                <a:sym typeface="Arial"/>
                <a:hlinkClick r:id="rId3">
                  <a:extLst>
                    <a:ext uri="{A12FA001-AC4F-418D-AE19-62706E023703}">
                      <ahyp:hlinkClr xmlns:ahyp="http://schemas.microsoft.com/office/drawing/2018/hyperlinkcolor" val="tx"/>
                    </a:ext>
                  </a:extLst>
                </a:hlinkClick>
              </a:rPr>
              <a:t>でご覧いただけます </a:t>
            </a:r>
            <a:endParaRPr lang="ja-JP" altLang="en-US" sz="2600" b="0" i="0" u="sng" strike="noStrike" cap="none" dirty="0">
              <a:solidFill>
                <a:schemeClr val="bg1"/>
              </a:solidFill>
              <a:latin typeface="Meiryo UI" panose="020B0604030504040204" pitchFamily="34" charset="-128"/>
              <a:ea typeface="Meiryo UI" panose="020B0604030504040204" pitchFamily="34" charset="-128"/>
              <a:sym typeface="Arial"/>
            </a:endParaRPr>
          </a:p>
        </p:txBody>
      </p:sp>
      <p:sp>
        <p:nvSpPr>
          <p:cNvPr id="85" name="Google Shape;85;p1"/>
          <p:cNvSpPr/>
          <p:nvPr/>
        </p:nvSpPr>
        <p:spPr>
          <a:xfrm>
            <a:off x="8805929" y="8822028"/>
            <a:ext cx="4962292" cy="529682"/>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Meiryo UI" panose="020B0604030504040204" pitchFamily="34" charset="-128"/>
              <a:ea typeface="Meiryo UI" panose="020B0604030504040204" pitchFamily="34" charset="-128"/>
              <a:cs typeface="Calibri"/>
              <a:sym typeface="Calibri"/>
            </a:endParaRPr>
          </a:p>
        </p:txBody>
      </p:sp>
      <p:sp>
        <p:nvSpPr>
          <p:cNvPr id="86" name="Google Shape;86;p1"/>
          <p:cNvSpPr txBox="1"/>
          <p:nvPr/>
        </p:nvSpPr>
        <p:spPr>
          <a:xfrm>
            <a:off x="682995" y="1786810"/>
            <a:ext cx="13004204" cy="3631723"/>
          </a:xfrm>
          <a:prstGeom prst="rect">
            <a:avLst/>
          </a:prstGeom>
          <a:noFill/>
          <a:ln>
            <a:noFill/>
          </a:ln>
        </p:spPr>
        <p:txBody>
          <a:bodyPr spcFirstLastPara="1" wrap="square" lIns="91425" tIns="45700" rIns="91425" bIns="45700" anchor="t" anchorCtr="0">
            <a:spAutoFit/>
          </a:bodyPr>
          <a:lstStyle/>
          <a:p>
            <a:pPr marL="0" marR="0" lvl="0" indent="0" algn="l" rtl="0">
              <a:lnSpc>
                <a:spcPct val="115000"/>
              </a:lnSpc>
              <a:spcBef>
                <a:spcPts val="0"/>
              </a:spcBef>
              <a:spcAft>
                <a:spcPts val="0"/>
              </a:spcAft>
              <a:buClr>
                <a:srgbClr val="000000"/>
              </a:buClr>
              <a:buSzPts val="10000"/>
              <a:buFont typeface="Arial"/>
              <a:buNone/>
            </a:pPr>
            <a:r>
              <a:rPr lang="ja-JP" altLang="en-US" sz="10000" b="1" i="0" u="none" strike="noStrike" cap="none" dirty="0">
                <a:solidFill>
                  <a:schemeClr val="lt1"/>
                </a:solidFill>
                <a:latin typeface="Meiryo UI" panose="020B0604030504040204" pitchFamily="34" charset="-128"/>
                <a:ea typeface="Meiryo UI" panose="020B0604030504040204" pitchFamily="34" charset="-128"/>
                <a:sym typeface="Arial"/>
              </a:rPr>
              <a:t>セキュアな</a:t>
            </a:r>
            <a:r>
              <a:rPr lang="en-US" sz="10000" b="1" i="0" u="none" strike="noStrike" cap="none" dirty="0" err="1">
                <a:solidFill>
                  <a:schemeClr val="lt1"/>
                </a:solidFill>
                <a:latin typeface="Meiryo UI" panose="020B0604030504040204" pitchFamily="34" charset="-128"/>
                <a:ea typeface="Meiryo UI" panose="020B0604030504040204" pitchFamily="34" charset="-128"/>
                <a:sym typeface="Arial"/>
              </a:rPr>
              <a:t>従業員体験の</a:t>
            </a:r>
            <a:r>
              <a:rPr lang="ja-JP" altLang="en-US" sz="10000" b="1" i="0" u="none" strike="noStrike" cap="none" dirty="0">
                <a:solidFill>
                  <a:schemeClr val="lt1"/>
                </a:solidFill>
                <a:latin typeface="Meiryo UI" panose="020B0604030504040204" pitchFamily="34" charset="-128"/>
                <a:ea typeface="Meiryo UI" panose="020B0604030504040204" pitchFamily="34" charset="-128"/>
                <a:sym typeface="Arial"/>
              </a:rPr>
              <a:t>デジタル体験</a:t>
            </a:r>
            <a:endParaRPr sz="1400" b="0" i="0" u="none" strike="noStrike" cap="none" dirty="0">
              <a:solidFill>
                <a:srgbClr val="000000"/>
              </a:solidFill>
              <a:latin typeface="Meiryo UI" panose="020B0604030504040204" pitchFamily="34" charset="-128"/>
              <a:ea typeface="Meiryo UI" panose="020B0604030504040204" pitchFamily="34" charset="-128"/>
              <a:sym typeface="Arial"/>
            </a:endParaRPr>
          </a:p>
        </p:txBody>
      </p:sp>
      <p:sp>
        <p:nvSpPr>
          <p:cNvPr id="87" name="Google Shape;87;p1"/>
          <p:cNvSpPr txBox="1"/>
          <p:nvPr/>
        </p:nvSpPr>
        <p:spPr>
          <a:xfrm>
            <a:off x="763891" y="5670363"/>
            <a:ext cx="11192100" cy="831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800"/>
              <a:buFont typeface="Arial"/>
              <a:buNone/>
            </a:pPr>
            <a:r>
              <a:rPr lang="ja-JP" altLang="en-US" sz="4800" b="0" i="0" u="none" strike="noStrike" cap="none" dirty="0">
                <a:solidFill>
                  <a:schemeClr val="lt1"/>
                </a:solidFill>
                <a:latin typeface="Meiryo UI" panose="020B0604030504040204" pitchFamily="34" charset="-128"/>
                <a:ea typeface="Meiryo UI" panose="020B0604030504040204" pitchFamily="34" charset="-128"/>
                <a:sym typeface="Arial"/>
              </a:rPr>
              <a:t>エグゼクティブサマリー</a:t>
            </a:r>
            <a:r>
              <a:rPr lang="en-US" altLang="ja-JP" sz="4800" b="0" i="0" u="none" strike="noStrike" cap="none" dirty="0">
                <a:solidFill>
                  <a:schemeClr val="lt1"/>
                </a:solidFill>
                <a:latin typeface="Meiryo UI" panose="020B0604030504040204" pitchFamily="34" charset="-128"/>
                <a:ea typeface="Meiryo UI" panose="020B0604030504040204" pitchFamily="34" charset="-128"/>
                <a:sym typeface="Arial"/>
              </a:rPr>
              <a:t>&amp; </a:t>
            </a:r>
            <a:r>
              <a:rPr lang="ja-JP" altLang="en-US" sz="4800" b="0" i="0" u="none" strike="noStrike" cap="none" dirty="0">
                <a:solidFill>
                  <a:schemeClr val="lt1"/>
                </a:solidFill>
                <a:latin typeface="Meiryo UI" panose="020B0604030504040204" pitchFamily="34" charset="-128"/>
                <a:ea typeface="Meiryo UI" panose="020B0604030504040204" pitchFamily="34" charset="-128"/>
                <a:sym typeface="Arial"/>
              </a:rPr>
              <a:t>主要な調査結果</a:t>
            </a:r>
          </a:p>
        </p:txBody>
      </p:sp>
      <p:pic>
        <p:nvPicPr>
          <p:cNvPr id="88" name="Google Shape;88;p1"/>
          <p:cNvPicPr preferRelativeResize="0"/>
          <p:nvPr/>
        </p:nvPicPr>
        <p:blipFill rotWithShape="1">
          <a:blip r:embed="rId4">
            <a:alphaModFix/>
          </a:blip>
          <a:srcRect/>
          <a:stretch/>
        </p:blipFill>
        <p:spPr>
          <a:xfrm>
            <a:off x="15226112" y="964488"/>
            <a:ext cx="2297997" cy="822322"/>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2"/>
          <p:cNvSpPr/>
          <p:nvPr/>
        </p:nvSpPr>
        <p:spPr>
          <a:xfrm>
            <a:off x="1" y="0"/>
            <a:ext cx="18287999" cy="3021496"/>
          </a:xfrm>
          <a:prstGeom prst="rect">
            <a:avLst/>
          </a:prstGeom>
          <a:solidFill>
            <a:srgbClr val="4E038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lt1"/>
              </a:solidFill>
              <a:latin typeface="Meiryo UI" panose="020B0604030504040204" pitchFamily="34" charset="-128"/>
              <a:ea typeface="Meiryo UI" panose="020B0604030504040204" pitchFamily="34" charset="-128"/>
              <a:cs typeface="Calibri"/>
              <a:sym typeface="Calibri"/>
            </a:endParaRPr>
          </a:p>
        </p:txBody>
      </p:sp>
      <p:pic>
        <p:nvPicPr>
          <p:cNvPr id="95" name="Google Shape;95;p2" descr="A red and purple squares&#10;&#10;Description automatically generated"/>
          <p:cNvPicPr preferRelativeResize="0"/>
          <p:nvPr/>
        </p:nvPicPr>
        <p:blipFill rotWithShape="1">
          <a:blip r:embed="rId3">
            <a:alphaModFix/>
          </a:blip>
          <a:srcRect t="3882" r="24918"/>
          <a:stretch/>
        </p:blipFill>
        <p:spPr>
          <a:xfrm rot="-5400000">
            <a:off x="457199" y="-457201"/>
            <a:ext cx="3021497" cy="3935895"/>
          </a:xfrm>
          <a:prstGeom prst="rect">
            <a:avLst/>
          </a:prstGeom>
          <a:noFill/>
          <a:ln>
            <a:noFill/>
          </a:ln>
        </p:spPr>
      </p:pic>
      <p:sp>
        <p:nvSpPr>
          <p:cNvPr id="96" name="Google Shape;96;p2"/>
          <p:cNvSpPr txBox="1"/>
          <p:nvPr/>
        </p:nvSpPr>
        <p:spPr>
          <a:xfrm>
            <a:off x="884904" y="586582"/>
            <a:ext cx="3657599" cy="891249"/>
          </a:xfrm>
          <a:prstGeom prst="rect">
            <a:avLst/>
          </a:prstGeom>
          <a:noFill/>
          <a:ln>
            <a:noFill/>
          </a:ln>
        </p:spPr>
        <p:txBody>
          <a:bodyPr spcFirstLastPara="1" wrap="square" lIns="0" tIns="0" rIns="137150" bIns="0" anchor="t" anchorCtr="0">
            <a:noAutofit/>
          </a:bodyPr>
          <a:lstStyle/>
          <a:p>
            <a:pPr marL="0" marR="0" lvl="0" indent="0" algn="l" rtl="0">
              <a:lnSpc>
                <a:spcPct val="100000"/>
              </a:lnSpc>
              <a:spcBef>
                <a:spcPts val="0"/>
              </a:spcBef>
              <a:spcAft>
                <a:spcPts val="0"/>
              </a:spcAft>
              <a:buClr>
                <a:schemeClr val="lt1"/>
              </a:buClr>
              <a:buSzPts val="4400"/>
              <a:buFont typeface="Arial"/>
              <a:buNone/>
            </a:pPr>
            <a:r>
              <a:rPr lang="en-US" sz="4400" b="1" i="0" u="none" strike="noStrike" cap="none" dirty="0" err="1">
                <a:solidFill>
                  <a:schemeClr val="lt1"/>
                </a:solidFill>
                <a:latin typeface="Meiryo UI" panose="020B0604030504040204" pitchFamily="34" charset="-128"/>
                <a:ea typeface="Meiryo UI" panose="020B0604030504040204" pitchFamily="34" charset="-128"/>
                <a:sym typeface="Arial"/>
              </a:rPr>
              <a:t>主な調査結果</a:t>
            </a:r>
            <a:br>
              <a:rPr lang="en-US" sz="3600" b="0" i="0" u="none" strike="noStrike" cap="none" dirty="0">
                <a:solidFill>
                  <a:schemeClr val="dk1"/>
                </a:solidFill>
                <a:latin typeface="Meiryo UI" panose="020B0604030504040204" pitchFamily="34" charset="-128"/>
                <a:ea typeface="Meiryo UI" panose="020B0604030504040204" pitchFamily="34" charset="-128"/>
                <a:sym typeface="Arial"/>
              </a:rPr>
            </a:br>
            <a:endParaRPr sz="3200" b="1" i="0" u="none" strike="noStrike" cap="none" dirty="0">
              <a:solidFill>
                <a:schemeClr val="dk1"/>
              </a:solidFill>
              <a:latin typeface="Meiryo UI" panose="020B0604030504040204" pitchFamily="34" charset="-128"/>
              <a:ea typeface="Meiryo UI" panose="020B0604030504040204" pitchFamily="34" charset="-128"/>
              <a:sym typeface="Arial"/>
            </a:endParaRPr>
          </a:p>
        </p:txBody>
      </p:sp>
      <p:sp>
        <p:nvSpPr>
          <p:cNvPr id="97" name="Google Shape;97;p2"/>
          <p:cNvSpPr txBox="1"/>
          <p:nvPr/>
        </p:nvSpPr>
        <p:spPr>
          <a:xfrm>
            <a:off x="884904" y="1477831"/>
            <a:ext cx="15110470" cy="891249"/>
          </a:xfrm>
          <a:prstGeom prst="rect">
            <a:avLst/>
          </a:prstGeom>
          <a:noFill/>
          <a:ln>
            <a:noFill/>
          </a:ln>
        </p:spPr>
        <p:txBody>
          <a:bodyPr spcFirstLastPara="1" wrap="square" lIns="0" tIns="0" rIns="137150" bIns="0" anchor="t" anchorCtr="0">
            <a:noAutofit/>
          </a:bodyPr>
          <a:lstStyle/>
          <a:p>
            <a:pPr marL="0" marR="0" lvl="0" indent="0" algn="l" rtl="0">
              <a:lnSpc>
                <a:spcPct val="100000"/>
              </a:lnSpc>
              <a:spcBef>
                <a:spcPts val="0"/>
              </a:spcBef>
              <a:spcAft>
                <a:spcPts val="0"/>
              </a:spcAft>
              <a:buClr>
                <a:schemeClr val="lt1"/>
              </a:buClr>
              <a:buSzPts val="3200"/>
              <a:buFont typeface="Arial"/>
              <a:buNone/>
            </a:pPr>
            <a:r>
              <a:rPr lang="en-US" sz="3200" b="0" i="0" u="none" strike="noStrike" cap="none" dirty="0" err="1">
                <a:solidFill>
                  <a:schemeClr val="lt1"/>
                </a:solidFill>
                <a:latin typeface="Meiryo UI" panose="020B0604030504040204" pitchFamily="34" charset="-128"/>
                <a:ea typeface="Meiryo UI" panose="020B0604030504040204" pitchFamily="34" charset="-128"/>
                <a:sym typeface="Arial"/>
              </a:rPr>
              <a:t>サイバーセキュリティ対策では、エンドユーザー体験を最優先事項とすることがほとんどありません</a:t>
            </a:r>
            <a:r>
              <a:rPr lang="en-US" sz="3200" b="0" i="0" u="none" strike="noStrike" cap="none" dirty="0">
                <a:solidFill>
                  <a:schemeClr val="lt1"/>
                </a:solidFill>
                <a:latin typeface="Meiryo UI" panose="020B0604030504040204" pitchFamily="34" charset="-128"/>
                <a:ea typeface="Meiryo UI" panose="020B0604030504040204" pitchFamily="34" charset="-128"/>
                <a:sym typeface="Arial"/>
              </a:rPr>
              <a:t>。</a:t>
            </a:r>
            <a:endParaRPr sz="3200" b="1" i="0" u="none" strike="noStrike" cap="none" dirty="0">
              <a:solidFill>
                <a:schemeClr val="lt1"/>
              </a:solidFill>
              <a:latin typeface="Meiryo UI" panose="020B0604030504040204" pitchFamily="34" charset="-128"/>
              <a:ea typeface="Meiryo UI" panose="020B0604030504040204" pitchFamily="34" charset="-128"/>
              <a:sym typeface="Arial"/>
            </a:endParaRPr>
          </a:p>
        </p:txBody>
      </p:sp>
      <p:pic>
        <p:nvPicPr>
          <p:cNvPr id="98" name="Google Shape;98;p2"/>
          <p:cNvPicPr preferRelativeResize="0"/>
          <p:nvPr/>
        </p:nvPicPr>
        <p:blipFill>
          <a:blip r:embed="rId4"/>
          <a:srcRect/>
          <a:stretch/>
        </p:blipFill>
        <p:spPr>
          <a:xfrm>
            <a:off x="751554" y="4360829"/>
            <a:ext cx="14681800" cy="4024616"/>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3"/>
          <p:cNvSpPr/>
          <p:nvPr/>
        </p:nvSpPr>
        <p:spPr>
          <a:xfrm>
            <a:off x="0" y="0"/>
            <a:ext cx="5292971" cy="10287000"/>
          </a:xfrm>
          <a:prstGeom prst="rect">
            <a:avLst/>
          </a:prstGeom>
          <a:solidFill>
            <a:srgbClr val="D9D9D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lt1"/>
              </a:solidFill>
              <a:latin typeface="Meiryo UI" panose="020B0604030504040204" pitchFamily="34" charset="-128"/>
              <a:ea typeface="Meiryo UI" panose="020B0604030504040204" pitchFamily="34" charset="-128"/>
              <a:cs typeface="Calibri"/>
              <a:sym typeface="Calibri"/>
            </a:endParaRPr>
          </a:p>
        </p:txBody>
      </p:sp>
      <p:sp>
        <p:nvSpPr>
          <p:cNvPr id="105" name="Google Shape;105;p3"/>
          <p:cNvSpPr txBox="1"/>
          <p:nvPr/>
        </p:nvSpPr>
        <p:spPr>
          <a:xfrm>
            <a:off x="914400" y="3269369"/>
            <a:ext cx="3895343" cy="1201914"/>
          </a:xfrm>
          <a:prstGeom prst="rect">
            <a:avLst/>
          </a:prstGeom>
          <a:noFill/>
          <a:ln>
            <a:noFill/>
          </a:ln>
        </p:spPr>
        <p:txBody>
          <a:bodyPr spcFirstLastPara="1" wrap="square" lIns="0" tIns="0" rIns="137150" bIns="0" anchor="t" anchorCtr="0">
            <a:noAutofit/>
          </a:bodyPr>
          <a:lstStyle/>
          <a:p>
            <a:pPr marL="0" marR="0" lvl="0" indent="0" algn="l" rtl="0">
              <a:lnSpc>
                <a:spcPct val="100000"/>
              </a:lnSpc>
              <a:spcBef>
                <a:spcPts val="0"/>
              </a:spcBef>
              <a:spcAft>
                <a:spcPts val="0"/>
              </a:spcAft>
              <a:buClr>
                <a:srgbClr val="4E0389"/>
              </a:buClr>
              <a:buSzPts val="3600"/>
              <a:buFont typeface="Arial"/>
              <a:buNone/>
            </a:pPr>
            <a:r>
              <a:rPr lang="en-US" sz="3600" b="1" i="0" u="none" strike="noStrike" cap="none" dirty="0" err="1">
                <a:solidFill>
                  <a:srgbClr val="4E0389"/>
                </a:solidFill>
                <a:latin typeface="Meiryo UI" panose="020B0604030504040204" pitchFamily="34" charset="-128"/>
                <a:ea typeface="Meiryo UI" panose="020B0604030504040204" pitchFamily="34" charset="-128"/>
                <a:sym typeface="Arial"/>
              </a:rPr>
              <a:t>なぜ重要なのか</a:t>
            </a:r>
            <a:br>
              <a:rPr lang="en-US" sz="3600" b="0" i="0" u="none" strike="noStrike" cap="none" dirty="0">
                <a:solidFill>
                  <a:schemeClr val="dk1"/>
                </a:solidFill>
                <a:latin typeface="Meiryo UI" panose="020B0604030504040204" pitchFamily="34" charset="-128"/>
                <a:ea typeface="Meiryo UI" panose="020B0604030504040204" pitchFamily="34" charset="-128"/>
                <a:sym typeface="Arial"/>
              </a:rPr>
            </a:br>
            <a:endParaRPr sz="3200" b="1" i="0" u="none" strike="noStrike" cap="none" dirty="0">
              <a:solidFill>
                <a:schemeClr val="dk1"/>
              </a:solidFill>
              <a:latin typeface="Meiryo UI" panose="020B0604030504040204" pitchFamily="34" charset="-128"/>
              <a:ea typeface="Meiryo UI" panose="020B0604030504040204" pitchFamily="34" charset="-128"/>
              <a:sym typeface="Arial"/>
            </a:endParaRPr>
          </a:p>
        </p:txBody>
      </p:sp>
      <p:sp>
        <p:nvSpPr>
          <p:cNvPr id="106" name="Google Shape;106;p3"/>
          <p:cNvSpPr txBox="1"/>
          <p:nvPr/>
        </p:nvSpPr>
        <p:spPr>
          <a:xfrm>
            <a:off x="914399" y="4160395"/>
            <a:ext cx="4378572" cy="3714300"/>
          </a:xfrm>
          <a:prstGeom prst="rect">
            <a:avLst/>
          </a:prstGeom>
          <a:noFill/>
          <a:ln>
            <a:noFill/>
          </a:ln>
        </p:spPr>
        <p:txBody>
          <a:bodyPr spcFirstLastPara="1" wrap="square" lIns="0" tIns="0" rIns="137150" bIns="0" anchor="t" anchorCtr="0">
            <a:noAutofit/>
          </a:bodyPr>
          <a:lstStyle/>
          <a:p>
            <a:pPr marL="0" marR="0" lvl="0" indent="0" algn="l" rtl="0">
              <a:lnSpc>
                <a:spcPct val="100000"/>
              </a:lnSpc>
              <a:spcBef>
                <a:spcPts val="0"/>
              </a:spcBef>
              <a:spcAft>
                <a:spcPts val="0"/>
              </a:spcAft>
              <a:buClr>
                <a:schemeClr val="dk1"/>
              </a:buClr>
              <a:buSzPts val="3200"/>
              <a:buFont typeface="Arial"/>
              <a:buNone/>
            </a:pPr>
            <a:r>
              <a:rPr lang="en-US" sz="3200" b="0" i="0" u="none" strike="noStrike" cap="none" dirty="0" err="1">
                <a:solidFill>
                  <a:schemeClr val="dk1"/>
                </a:solidFill>
                <a:latin typeface="Meiryo UI" panose="020B0604030504040204" pitchFamily="34" charset="-128"/>
                <a:ea typeface="Meiryo UI" panose="020B0604030504040204" pitchFamily="34" charset="-128"/>
                <a:sym typeface="Arial"/>
              </a:rPr>
              <a:t>企業がセキュリティUXを軽視した場合、従業員が潜在的なリスクを高める危険な緩和策を使用する可能性につなが</a:t>
            </a:r>
            <a:r>
              <a:rPr lang="ja-JP" altLang="en-US" sz="3200" b="0" i="0" u="none" strike="noStrike" cap="none" dirty="0">
                <a:solidFill>
                  <a:schemeClr val="dk1"/>
                </a:solidFill>
                <a:latin typeface="Meiryo UI" panose="020B0604030504040204" pitchFamily="34" charset="-128"/>
                <a:ea typeface="Meiryo UI" panose="020B0604030504040204" pitchFamily="34" charset="-128"/>
                <a:sym typeface="Arial"/>
              </a:rPr>
              <a:t>る</a:t>
            </a:r>
            <a:endParaRPr sz="3200" b="0" i="0" u="none" strike="noStrike" cap="none" dirty="0">
              <a:solidFill>
                <a:schemeClr val="dk1"/>
              </a:solidFill>
              <a:latin typeface="Meiryo UI" panose="020B0604030504040204" pitchFamily="34" charset="-128"/>
              <a:ea typeface="Meiryo UI" panose="020B0604030504040204" pitchFamily="34" charset="-128"/>
              <a:sym typeface="Arial"/>
            </a:endParaRPr>
          </a:p>
          <a:p>
            <a:pPr marL="0" marR="0" lvl="0" indent="0" algn="l" rtl="0">
              <a:lnSpc>
                <a:spcPct val="100000"/>
              </a:lnSpc>
              <a:spcBef>
                <a:spcPts val="0"/>
              </a:spcBef>
              <a:spcAft>
                <a:spcPts val="0"/>
              </a:spcAft>
              <a:buClr>
                <a:schemeClr val="dk1"/>
              </a:buClr>
              <a:buSzPts val="3200"/>
              <a:buFont typeface="Arial"/>
              <a:buNone/>
            </a:pPr>
            <a:endParaRPr sz="3200" b="0" i="0" u="none" strike="noStrike" cap="none" dirty="0">
              <a:solidFill>
                <a:schemeClr val="dk1"/>
              </a:solidFill>
              <a:latin typeface="Meiryo UI" panose="020B0604030504040204" pitchFamily="34" charset="-128"/>
              <a:ea typeface="Meiryo UI" panose="020B0604030504040204" pitchFamily="34" charset="-128"/>
              <a:sym typeface="Arial"/>
            </a:endParaRPr>
          </a:p>
        </p:txBody>
      </p:sp>
      <p:pic>
        <p:nvPicPr>
          <p:cNvPr id="107" name="Google Shape;107;p3"/>
          <p:cNvPicPr preferRelativeResize="0"/>
          <p:nvPr/>
        </p:nvPicPr>
        <p:blipFill>
          <a:blip r:embed="rId3"/>
          <a:srcRect/>
          <a:stretch/>
        </p:blipFill>
        <p:spPr>
          <a:xfrm>
            <a:off x="6038625" y="1688802"/>
            <a:ext cx="11501174" cy="690939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4"/>
          <p:cNvSpPr/>
          <p:nvPr/>
        </p:nvSpPr>
        <p:spPr>
          <a:xfrm>
            <a:off x="2" y="0"/>
            <a:ext cx="5292968" cy="10287000"/>
          </a:xfrm>
          <a:prstGeom prst="rect">
            <a:avLst/>
          </a:prstGeom>
          <a:solidFill>
            <a:srgbClr val="4E038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lt1"/>
              </a:solidFill>
              <a:latin typeface="Meiryo UI" panose="020B0604030504040204" pitchFamily="34" charset="-128"/>
              <a:ea typeface="Meiryo UI" panose="020B0604030504040204" pitchFamily="34" charset="-128"/>
              <a:cs typeface="Calibri"/>
              <a:sym typeface="Calibri"/>
            </a:endParaRPr>
          </a:p>
        </p:txBody>
      </p:sp>
      <p:pic>
        <p:nvPicPr>
          <p:cNvPr id="114" name="Google Shape;114;p4" descr="A red and purple squares&#10;&#10;Description automatically generated"/>
          <p:cNvPicPr preferRelativeResize="0"/>
          <p:nvPr/>
        </p:nvPicPr>
        <p:blipFill rotWithShape="1">
          <a:blip r:embed="rId3">
            <a:alphaModFix/>
          </a:blip>
          <a:srcRect r="8315"/>
          <a:stretch/>
        </p:blipFill>
        <p:spPr>
          <a:xfrm>
            <a:off x="-3" y="1"/>
            <a:ext cx="5292971" cy="5773004"/>
          </a:xfrm>
          <a:prstGeom prst="rect">
            <a:avLst/>
          </a:prstGeom>
          <a:noFill/>
          <a:ln>
            <a:noFill/>
          </a:ln>
        </p:spPr>
      </p:pic>
      <p:sp>
        <p:nvSpPr>
          <p:cNvPr id="115" name="Google Shape;115;p4"/>
          <p:cNvSpPr txBox="1"/>
          <p:nvPr/>
        </p:nvSpPr>
        <p:spPr>
          <a:xfrm>
            <a:off x="884904" y="586582"/>
            <a:ext cx="3657599" cy="891249"/>
          </a:xfrm>
          <a:prstGeom prst="rect">
            <a:avLst/>
          </a:prstGeom>
          <a:noFill/>
          <a:ln>
            <a:noFill/>
          </a:ln>
        </p:spPr>
        <p:txBody>
          <a:bodyPr spcFirstLastPara="1" wrap="square" lIns="0" tIns="0" rIns="137150" bIns="0" anchor="t" anchorCtr="0">
            <a:noAutofit/>
          </a:bodyPr>
          <a:lstStyle/>
          <a:p>
            <a:pPr marL="0" marR="0" lvl="0" indent="0" algn="l" rtl="0">
              <a:lnSpc>
                <a:spcPct val="100000"/>
              </a:lnSpc>
              <a:spcBef>
                <a:spcPts val="0"/>
              </a:spcBef>
              <a:spcAft>
                <a:spcPts val="0"/>
              </a:spcAft>
              <a:buClr>
                <a:schemeClr val="lt1"/>
              </a:buClr>
              <a:buSzPts val="4400"/>
              <a:buFont typeface="Arial"/>
              <a:buNone/>
            </a:pPr>
            <a:r>
              <a:rPr lang="en-US" sz="4400" b="1" i="0" u="none" strike="noStrike" cap="none">
                <a:solidFill>
                  <a:schemeClr val="lt1"/>
                </a:solidFill>
                <a:latin typeface="Meiryo UI" panose="020B0604030504040204" pitchFamily="34" charset="-128"/>
                <a:ea typeface="Meiryo UI" panose="020B0604030504040204" pitchFamily="34" charset="-128"/>
                <a:sym typeface="Arial"/>
              </a:rPr>
              <a:t>主な調査結果</a:t>
            </a:r>
            <a:endParaRPr sz="3200" b="1" i="0" u="none" strike="noStrike" cap="none">
              <a:solidFill>
                <a:schemeClr val="dk1"/>
              </a:solidFill>
              <a:latin typeface="Meiryo UI" panose="020B0604030504040204" pitchFamily="34" charset="-128"/>
              <a:ea typeface="Meiryo UI" panose="020B0604030504040204" pitchFamily="34" charset="-128"/>
              <a:sym typeface="Arial"/>
            </a:endParaRPr>
          </a:p>
        </p:txBody>
      </p:sp>
      <p:sp>
        <p:nvSpPr>
          <p:cNvPr id="116" name="Google Shape;116;p4"/>
          <p:cNvSpPr txBox="1"/>
          <p:nvPr/>
        </p:nvSpPr>
        <p:spPr>
          <a:xfrm>
            <a:off x="884903" y="1477831"/>
            <a:ext cx="4542501" cy="6316882"/>
          </a:xfrm>
          <a:prstGeom prst="rect">
            <a:avLst/>
          </a:prstGeom>
          <a:noFill/>
          <a:ln>
            <a:noFill/>
          </a:ln>
        </p:spPr>
        <p:txBody>
          <a:bodyPr spcFirstLastPara="1" wrap="square" lIns="0" tIns="0" rIns="137150" bIns="0" anchor="t" anchorCtr="0">
            <a:noAutofit/>
          </a:bodyPr>
          <a:lstStyle/>
          <a:p>
            <a:pPr marL="0" marR="0" lvl="0" indent="0" algn="l" rtl="0">
              <a:lnSpc>
                <a:spcPct val="100000"/>
              </a:lnSpc>
              <a:spcBef>
                <a:spcPts val="0"/>
              </a:spcBef>
              <a:spcAft>
                <a:spcPts val="0"/>
              </a:spcAft>
              <a:buClr>
                <a:schemeClr val="lt1"/>
              </a:buClr>
              <a:buSzPts val="3200"/>
              <a:buFont typeface="Arial"/>
              <a:buNone/>
            </a:pPr>
            <a:r>
              <a:rPr lang="en-US" sz="3200" b="0" i="0" u="none" strike="noStrike" cap="none" dirty="0" err="1">
                <a:solidFill>
                  <a:schemeClr val="lt1"/>
                </a:solidFill>
                <a:latin typeface="Meiryo UI" panose="020B0604030504040204" pitchFamily="34" charset="-128"/>
                <a:ea typeface="Meiryo UI" panose="020B0604030504040204" pitchFamily="34" charset="-128"/>
                <a:sym typeface="Arial"/>
              </a:rPr>
              <a:t>従業員はAIのトレーニングを受けていないことが多く、職場での未承認のAIツールの使用が増加</a:t>
            </a:r>
            <a:r>
              <a:rPr lang="ja-JP" altLang="en-US" sz="3200" b="0" i="0" u="none" strike="noStrike" cap="none" dirty="0">
                <a:solidFill>
                  <a:schemeClr val="lt1"/>
                </a:solidFill>
                <a:latin typeface="Meiryo UI" panose="020B0604030504040204" pitchFamily="34" charset="-128"/>
                <a:ea typeface="Meiryo UI" panose="020B0604030504040204" pitchFamily="34" charset="-128"/>
                <a:sym typeface="Arial"/>
              </a:rPr>
              <a:t>している</a:t>
            </a:r>
            <a:endParaRPr sz="3200" b="1" i="0" u="none" strike="noStrike" cap="none" dirty="0">
              <a:solidFill>
                <a:schemeClr val="dk1"/>
              </a:solidFill>
              <a:latin typeface="Meiryo UI" panose="020B0604030504040204" pitchFamily="34" charset="-128"/>
              <a:ea typeface="Meiryo UI" panose="020B0604030504040204" pitchFamily="34" charset="-128"/>
              <a:sym typeface="Arial"/>
            </a:endParaRPr>
          </a:p>
        </p:txBody>
      </p:sp>
      <p:sp>
        <p:nvSpPr>
          <p:cNvPr id="117" name="Google Shape;117;p4"/>
          <p:cNvSpPr/>
          <p:nvPr/>
        </p:nvSpPr>
        <p:spPr>
          <a:xfrm>
            <a:off x="884905" y="5143501"/>
            <a:ext cx="5122196" cy="3314699"/>
          </a:xfrm>
          <a:prstGeom prst="rect">
            <a:avLst/>
          </a:prstGeom>
          <a:solidFill>
            <a:srgbClr val="D9D9D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lt1"/>
              </a:solidFill>
              <a:latin typeface="Meiryo UI" panose="020B0604030504040204" pitchFamily="34" charset="-128"/>
              <a:ea typeface="Meiryo UI" panose="020B0604030504040204" pitchFamily="34" charset="-128"/>
              <a:cs typeface="Calibri"/>
              <a:sym typeface="Calibri"/>
            </a:endParaRPr>
          </a:p>
        </p:txBody>
      </p:sp>
      <p:sp>
        <p:nvSpPr>
          <p:cNvPr id="118" name="Google Shape;118;p4"/>
          <p:cNvSpPr txBox="1"/>
          <p:nvPr/>
        </p:nvSpPr>
        <p:spPr>
          <a:xfrm>
            <a:off x="1250430" y="5431485"/>
            <a:ext cx="3657599" cy="891249"/>
          </a:xfrm>
          <a:prstGeom prst="rect">
            <a:avLst/>
          </a:prstGeom>
          <a:noFill/>
          <a:ln>
            <a:noFill/>
          </a:ln>
        </p:spPr>
        <p:txBody>
          <a:bodyPr spcFirstLastPara="1" wrap="square" lIns="0" tIns="0" rIns="137150" bIns="0" anchor="t" anchorCtr="0">
            <a:noAutofit/>
          </a:bodyPr>
          <a:lstStyle/>
          <a:p>
            <a:pPr marL="0" marR="0" lvl="0" indent="0" algn="l" rtl="0">
              <a:lnSpc>
                <a:spcPct val="100000"/>
              </a:lnSpc>
              <a:spcBef>
                <a:spcPts val="0"/>
              </a:spcBef>
              <a:spcAft>
                <a:spcPts val="0"/>
              </a:spcAft>
              <a:buClr>
                <a:srgbClr val="4E0389"/>
              </a:buClr>
              <a:buSzPts val="3000"/>
              <a:buFont typeface="Arial"/>
              <a:buNone/>
            </a:pPr>
            <a:r>
              <a:rPr lang="en-US" sz="3000" b="1" i="0" u="none" strike="noStrike" cap="none">
                <a:solidFill>
                  <a:srgbClr val="4E0389"/>
                </a:solidFill>
                <a:latin typeface="Meiryo UI" panose="020B0604030504040204" pitchFamily="34" charset="-128"/>
                <a:ea typeface="Meiryo UI" panose="020B0604030504040204" pitchFamily="34" charset="-128"/>
                <a:sym typeface="Arial"/>
              </a:rPr>
              <a:t>なぜ重要なのか</a:t>
            </a:r>
            <a:endParaRPr sz="3200" b="1" i="0" u="none" strike="noStrike" cap="none">
              <a:solidFill>
                <a:srgbClr val="4E0389"/>
              </a:solidFill>
              <a:latin typeface="Meiryo UI" panose="020B0604030504040204" pitchFamily="34" charset="-128"/>
              <a:ea typeface="Meiryo UI" panose="020B0604030504040204" pitchFamily="34" charset="-128"/>
              <a:sym typeface="Arial"/>
            </a:endParaRPr>
          </a:p>
        </p:txBody>
      </p:sp>
      <p:sp>
        <p:nvSpPr>
          <p:cNvPr id="119" name="Google Shape;119;p4"/>
          <p:cNvSpPr txBox="1"/>
          <p:nvPr/>
        </p:nvSpPr>
        <p:spPr>
          <a:xfrm>
            <a:off x="1173760" y="6168720"/>
            <a:ext cx="4604700" cy="15696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dk1"/>
                </a:solidFill>
                <a:latin typeface="Meiryo UI" panose="020B0604030504040204" pitchFamily="34" charset="-128"/>
                <a:ea typeface="Meiryo UI" panose="020B0604030504040204" pitchFamily="34" charset="-128"/>
                <a:sym typeface="Arial"/>
              </a:rPr>
              <a:t>職場での生成AIの使用が急増するにつれ、安全でない緩和策、未承認のデバイスなど、セキュリティ対策の不備によるリスクが拡大します。</a:t>
            </a:r>
            <a:endParaRPr sz="1800" b="0" i="0" u="none" strike="noStrike" cap="none">
              <a:solidFill>
                <a:schemeClr val="dk1"/>
              </a:solidFill>
              <a:latin typeface="Meiryo UI" panose="020B0604030504040204" pitchFamily="34" charset="-128"/>
              <a:ea typeface="Meiryo UI" panose="020B0604030504040204" pitchFamily="34" charset="-128"/>
              <a:sym typeface="Arial"/>
            </a:endParaRPr>
          </a:p>
        </p:txBody>
      </p:sp>
      <p:pic>
        <p:nvPicPr>
          <p:cNvPr id="120" name="Google Shape;120;p4"/>
          <p:cNvPicPr preferRelativeResize="0"/>
          <p:nvPr/>
        </p:nvPicPr>
        <p:blipFill>
          <a:blip r:embed="rId4"/>
          <a:srcRect r="13462"/>
          <a:stretch/>
        </p:blipFill>
        <p:spPr>
          <a:xfrm>
            <a:off x="6703299" y="1298787"/>
            <a:ext cx="11584699" cy="7384626"/>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5"/>
          <p:cNvSpPr txBox="1"/>
          <p:nvPr/>
        </p:nvSpPr>
        <p:spPr>
          <a:xfrm>
            <a:off x="884904" y="586582"/>
            <a:ext cx="3657599" cy="891249"/>
          </a:xfrm>
          <a:prstGeom prst="rect">
            <a:avLst/>
          </a:prstGeom>
          <a:noFill/>
          <a:ln>
            <a:noFill/>
          </a:ln>
        </p:spPr>
        <p:txBody>
          <a:bodyPr spcFirstLastPara="1" wrap="square" lIns="0" tIns="0" rIns="137150" bIns="0" anchor="t" anchorCtr="0">
            <a:noAutofit/>
          </a:bodyPr>
          <a:lstStyle/>
          <a:p>
            <a:pPr marL="0" marR="0" lvl="0" indent="0" algn="l" rtl="0">
              <a:lnSpc>
                <a:spcPct val="100000"/>
              </a:lnSpc>
              <a:spcBef>
                <a:spcPts val="0"/>
              </a:spcBef>
              <a:spcAft>
                <a:spcPts val="0"/>
              </a:spcAft>
              <a:buClr>
                <a:schemeClr val="lt1"/>
              </a:buClr>
              <a:buSzPts val="4400"/>
              <a:buFont typeface="Arial"/>
              <a:buNone/>
            </a:pPr>
            <a:r>
              <a:rPr lang="en-US" sz="4400" b="1" i="0" u="none" strike="noStrike" cap="none">
                <a:solidFill>
                  <a:schemeClr val="lt1"/>
                </a:solidFill>
                <a:latin typeface="Meiryo UI" panose="020B0604030504040204" pitchFamily="34" charset="-128"/>
                <a:ea typeface="Meiryo UI" panose="020B0604030504040204" pitchFamily="34" charset="-128"/>
                <a:sym typeface="Arial"/>
              </a:rPr>
              <a:t>主な調査結果</a:t>
            </a:r>
            <a:endParaRPr sz="3200" b="1" i="0" u="none" strike="noStrike" cap="none">
              <a:solidFill>
                <a:schemeClr val="dk1"/>
              </a:solidFill>
              <a:latin typeface="Meiryo UI" panose="020B0604030504040204" pitchFamily="34" charset="-128"/>
              <a:ea typeface="Meiryo UI" panose="020B0604030504040204" pitchFamily="34" charset="-128"/>
              <a:sym typeface="Arial"/>
            </a:endParaRPr>
          </a:p>
        </p:txBody>
      </p:sp>
      <p:sp>
        <p:nvSpPr>
          <p:cNvPr id="127" name="Google Shape;127;p5"/>
          <p:cNvSpPr txBox="1"/>
          <p:nvPr/>
        </p:nvSpPr>
        <p:spPr>
          <a:xfrm>
            <a:off x="884903" y="1477831"/>
            <a:ext cx="4760523" cy="4357819"/>
          </a:xfrm>
          <a:prstGeom prst="rect">
            <a:avLst/>
          </a:prstGeom>
          <a:noFill/>
          <a:ln>
            <a:noFill/>
          </a:ln>
        </p:spPr>
        <p:txBody>
          <a:bodyPr spcFirstLastPara="1" wrap="square" lIns="0" tIns="0" rIns="137150" bIns="0" anchor="t" anchorCtr="0">
            <a:noAutofit/>
          </a:bodyPr>
          <a:lstStyle/>
          <a:p>
            <a:pPr marL="0" marR="0" lvl="0" indent="0" algn="l" rtl="0">
              <a:lnSpc>
                <a:spcPct val="100000"/>
              </a:lnSpc>
              <a:spcBef>
                <a:spcPts val="0"/>
              </a:spcBef>
              <a:spcAft>
                <a:spcPts val="0"/>
              </a:spcAft>
              <a:buClr>
                <a:schemeClr val="lt1"/>
              </a:buClr>
              <a:buSzPts val="3200"/>
              <a:buFont typeface="Arial"/>
              <a:buNone/>
            </a:pPr>
            <a:r>
              <a:rPr lang="en-US" sz="3200" b="0" i="0" u="none" strike="noStrike" cap="none" dirty="0">
                <a:solidFill>
                  <a:schemeClr val="lt1"/>
                </a:solidFill>
                <a:latin typeface="Meiryo UI" panose="020B0604030504040204" pitchFamily="34" charset="-128"/>
                <a:ea typeface="Meiryo UI" panose="020B0604030504040204" pitchFamily="34" charset="-128"/>
                <a:sym typeface="Arial"/>
              </a:rPr>
              <a:t>従業員は場所や時間を問わず働きたいと望んでいますが、多くの企業は「柔軟な働き方ができる」環境を安全に保つために必要なツールやインフラを提供していません</a:t>
            </a:r>
            <a:endParaRPr sz="3200" b="1" i="0" u="none" strike="noStrike" cap="none" dirty="0">
              <a:solidFill>
                <a:schemeClr val="lt1"/>
              </a:solidFill>
              <a:latin typeface="Meiryo UI" panose="020B0604030504040204" pitchFamily="34" charset="-128"/>
              <a:ea typeface="Meiryo UI" panose="020B0604030504040204" pitchFamily="34" charset="-128"/>
              <a:sym typeface="Arial"/>
            </a:endParaRPr>
          </a:p>
        </p:txBody>
      </p:sp>
      <p:sp>
        <p:nvSpPr>
          <p:cNvPr id="128" name="Google Shape;128;p5"/>
          <p:cNvSpPr txBox="1"/>
          <p:nvPr/>
        </p:nvSpPr>
        <p:spPr>
          <a:xfrm>
            <a:off x="881974" y="5646964"/>
            <a:ext cx="3657599" cy="891249"/>
          </a:xfrm>
          <a:prstGeom prst="rect">
            <a:avLst/>
          </a:prstGeom>
          <a:noFill/>
          <a:ln>
            <a:noFill/>
          </a:ln>
        </p:spPr>
        <p:txBody>
          <a:bodyPr spcFirstLastPara="1" wrap="square" lIns="0" tIns="0" rIns="137150" bIns="0" anchor="t" anchorCtr="0">
            <a:noAutofit/>
          </a:bodyPr>
          <a:lstStyle/>
          <a:p>
            <a:pPr marL="0" marR="0" lvl="0" indent="0" algn="l" rtl="0">
              <a:lnSpc>
                <a:spcPct val="100000"/>
              </a:lnSpc>
              <a:spcBef>
                <a:spcPts val="0"/>
              </a:spcBef>
              <a:spcAft>
                <a:spcPts val="0"/>
              </a:spcAft>
              <a:buClr>
                <a:schemeClr val="lt1"/>
              </a:buClr>
              <a:buSzPts val="3000"/>
              <a:buFont typeface="Arial"/>
              <a:buNone/>
            </a:pPr>
            <a:r>
              <a:rPr lang="en-US" sz="3000" b="1" i="0" u="none" strike="noStrike" cap="none">
                <a:solidFill>
                  <a:schemeClr val="lt1"/>
                </a:solidFill>
                <a:latin typeface="Meiryo UI" panose="020B0604030504040204" pitchFamily="34" charset="-128"/>
                <a:ea typeface="Meiryo UI" panose="020B0604030504040204" pitchFamily="34" charset="-128"/>
                <a:sym typeface="Arial"/>
              </a:rPr>
              <a:t>なぜ重要なのか</a:t>
            </a:r>
            <a:endParaRPr sz="3000" b="1" i="0" u="none" strike="noStrike" cap="none">
              <a:solidFill>
                <a:schemeClr val="dk1"/>
              </a:solidFill>
              <a:latin typeface="Meiryo UI" panose="020B0604030504040204" pitchFamily="34" charset="-128"/>
              <a:ea typeface="Meiryo UI" panose="020B0604030504040204" pitchFamily="34" charset="-128"/>
              <a:sym typeface="Arial"/>
            </a:endParaRPr>
          </a:p>
        </p:txBody>
      </p:sp>
      <p:sp>
        <p:nvSpPr>
          <p:cNvPr id="129" name="Google Shape;129;p5"/>
          <p:cNvSpPr txBox="1"/>
          <p:nvPr/>
        </p:nvSpPr>
        <p:spPr>
          <a:xfrm>
            <a:off x="805304" y="6384199"/>
            <a:ext cx="4760400" cy="15699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dirty="0" err="1">
                <a:solidFill>
                  <a:srgbClr val="FFFFFF"/>
                </a:solidFill>
                <a:latin typeface="Meiryo UI" panose="020B0604030504040204" pitchFamily="34" charset="-128"/>
                <a:ea typeface="Meiryo UI" panose="020B0604030504040204" pitchFamily="34" charset="-128"/>
                <a:sym typeface="Arial"/>
              </a:rPr>
              <a:t>従業員が安全かつ柔軟な働き方を可能にするツールやワークフローを装備していない場合、生産性と従業員満足度が低下します</a:t>
            </a:r>
            <a:r>
              <a:rPr lang="en-US" sz="2400" b="0" i="0" u="none" strike="noStrike" cap="none" dirty="0">
                <a:solidFill>
                  <a:srgbClr val="FFFFFF"/>
                </a:solidFill>
                <a:latin typeface="Meiryo UI" panose="020B0604030504040204" pitchFamily="34" charset="-128"/>
                <a:ea typeface="Meiryo UI" panose="020B0604030504040204" pitchFamily="34" charset="-128"/>
                <a:sym typeface="Arial"/>
              </a:rPr>
              <a:t>。</a:t>
            </a:r>
            <a:endParaRPr sz="2400" b="0" i="0" u="none" strike="noStrike" cap="none" dirty="0">
              <a:solidFill>
                <a:srgbClr val="FFFFFF"/>
              </a:solidFill>
              <a:latin typeface="Meiryo UI" panose="020B0604030504040204" pitchFamily="34" charset="-128"/>
              <a:ea typeface="Meiryo UI" panose="020B0604030504040204" pitchFamily="34" charset="-128"/>
              <a:sym typeface="Arial"/>
            </a:endParaRPr>
          </a:p>
        </p:txBody>
      </p:sp>
      <p:pic>
        <p:nvPicPr>
          <p:cNvPr id="130" name="Google Shape;130;p5"/>
          <p:cNvPicPr preferRelativeResize="0"/>
          <p:nvPr/>
        </p:nvPicPr>
        <p:blipFill>
          <a:blip r:embed="rId3"/>
          <a:srcRect/>
          <a:stretch/>
        </p:blipFill>
        <p:spPr>
          <a:xfrm>
            <a:off x="6074728" y="1487723"/>
            <a:ext cx="11756073" cy="6952516"/>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6"/>
          <p:cNvSpPr/>
          <p:nvPr/>
        </p:nvSpPr>
        <p:spPr>
          <a:xfrm>
            <a:off x="2" y="0"/>
            <a:ext cx="5292968" cy="10287000"/>
          </a:xfrm>
          <a:prstGeom prst="rect">
            <a:avLst/>
          </a:prstGeom>
          <a:solidFill>
            <a:srgbClr val="4E038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lt1"/>
              </a:solidFill>
              <a:latin typeface="Meiryo UI" panose="020B0604030504040204" pitchFamily="34" charset="-128"/>
              <a:ea typeface="Meiryo UI" panose="020B0604030504040204" pitchFamily="34" charset="-128"/>
              <a:cs typeface="Calibri"/>
              <a:sym typeface="Calibri"/>
            </a:endParaRPr>
          </a:p>
        </p:txBody>
      </p:sp>
      <p:pic>
        <p:nvPicPr>
          <p:cNvPr id="137" name="Google Shape;137;p6" descr="A red and purple squares&#10;&#10;Description automatically generated"/>
          <p:cNvPicPr preferRelativeResize="0"/>
          <p:nvPr/>
        </p:nvPicPr>
        <p:blipFill rotWithShape="1">
          <a:blip r:embed="rId3">
            <a:alphaModFix/>
          </a:blip>
          <a:srcRect r="8315"/>
          <a:stretch/>
        </p:blipFill>
        <p:spPr>
          <a:xfrm>
            <a:off x="-3" y="1"/>
            <a:ext cx="5292971" cy="5773004"/>
          </a:xfrm>
          <a:prstGeom prst="rect">
            <a:avLst/>
          </a:prstGeom>
          <a:noFill/>
          <a:ln>
            <a:noFill/>
          </a:ln>
        </p:spPr>
      </p:pic>
      <p:sp>
        <p:nvSpPr>
          <p:cNvPr id="138" name="Google Shape;138;p6"/>
          <p:cNvSpPr txBox="1"/>
          <p:nvPr/>
        </p:nvSpPr>
        <p:spPr>
          <a:xfrm>
            <a:off x="884904" y="3653632"/>
            <a:ext cx="3657599" cy="891249"/>
          </a:xfrm>
          <a:prstGeom prst="rect">
            <a:avLst/>
          </a:prstGeom>
          <a:noFill/>
          <a:ln>
            <a:noFill/>
          </a:ln>
        </p:spPr>
        <p:txBody>
          <a:bodyPr spcFirstLastPara="1" wrap="square" lIns="0" tIns="0" rIns="137150" bIns="0" anchor="t" anchorCtr="0">
            <a:noAutofit/>
          </a:bodyPr>
          <a:lstStyle/>
          <a:p>
            <a:pPr marL="0" marR="0" lvl="0" indent="0" algn="l" rtl="0">
              <a:lnSpc>
                <a:spcPct val="100000"/>
              </a:lnSpc>
              <a:spcBef>
                <a:spcPts val="0"/>
              </a:spcBef>
              <a:spcAft>
                <a:spcPts val="0"/>
              </a:spcAft>
              <a:buClr>
                <a:schemeClr val="lt1"/>
              </a:buClr>
              <a:buSzPts val="4400"/>
              <a:buFont typeface="Arial"/>
              <a:buNone/>
            </a:pPr>
            <a:r>
              <a:rPr lang="en-US" sz="4400" b="1" i="0" u="none" strike="noStrike" cap="none" dirty="0" err="1">
                <a:solidFill>
                  <a:schemeClr val="lt1"/>
                </a:solidFill>
                <a:latin typeface="Meiryo UI" panose="020B0604030504040204" pitchFamily="34" charset="-128"/>
                <a:ea typeface="Meiryo UI" panose="020B0604030504040204" pitchFamily="34" charset="-128"/>
                <a:sym typeface="Arial"/>
              </a:rPr>
              <a:t>主な調査結果</a:t>
            </a:r>
            <a:endParaRPr sz="3200" b="1" i="0" u="none" strike="noStrike" cap="none" dirty="0">
              <a:solidFill>
                <a:schemeClr val="dk1"/>
              </a:solidFill>
              <a:latin typeface="Meiryo UI" panose="020B0604030504040204" pitchFamily="34" charset="-128"/>
              <a:ea typeface="Meiryo UI" panose="020B0604030504040204" pitchFamily="34" charset="-128"/>
              <a:sym typeface="Arial"/>
            </a:endParaRPr>
          </a:p>
        </p:txBody>
      </p:sp>
      <p:sp>
        <p:nvSpPr>
          <p:cNvPr id="139" name="Google Shape;139;p6"/>
          <p:cNvSpPr txBox="1"/>
          <p:nvPr/>
        </p:nvSpPr>
        <p:spPr>
          <a:xfrm>
            <a:off x="884904" y="4544881"/>
            <a:ext cx="4408064" cy="6316882"/>
          </a:xfrm>
          <a:prstGeom prst="rect">
            <a:avLst/>
          </a:prstGeom>
          <a:noFill/>
          <a:ln>
            <a:noFill/>
          </a:ln>
        </p:spPr>
        <p:txBody>
          <a:bodyPr spcFirstLastPara="1" wrap="square" lIns="0" tIns="0" rIns="137150" bIns="0" anchor="t" anchorCtr="0">
            <a:noAutofit/>
          </a:bodyPr>
          <a:lstStyle/>
          <a:p>
            <a:pPr marL="0" marR="0" lvl="0" indent="0" algn="l" rtl="0">
              <a:lnSpc>
                <a:spcPct val="100000"/>
              </a:lnSpc>
              <a:spcBef>
                <a:spcPts val="0"/>
              </a:spcBef>
              <a:spcAft>
                <a:spcPts val="0"/>
              </a:spcAft>
              <a:buClr>
                <a:schemeClr val="lt1"/>
              </a:buClr>
              <a:buSzPts val="3200"/>
              <a:buFont typeface="Arial"/>
              <a:buNone/>
            </a:pPr>
            <a:r>
              <a:rPr lang="en-US" sz="3200" b="0" i="0" u="none" strike="noStrike" cap="none" dirty="0" err="1">
                <a:solidFill>
                  <a:schemeClr val="lt1"/>
                </a:solidFill>
                <a:latin typeface="Meiryo UI" panose="020B0604030504040204" pitchFamily="34" charset="-128"/>
                <a:ea typeface="Meiryo UI" panose="020B0604030504040204" pitchFamily="34" charset="-128"/>
                <a:sym typeface="Arial"/>
              </a:rPr>
              <a:t>従業員</a:t>
            </a:r>
            <a:r>
              <a:rPr lang="ja-JP" altLang="en-US" sz="3200" b="0" i="0" u="none" strike="noStrike" cap="none" dirty="0">
                <a:solidFill>
                  <a:schemeClr val="lt1"/>
                </a:solidFill>
                <a:latin typeface="Meiryo UI" panose="020B0604030504040204" pitchFamily="34" charset="-128"/>
                <a:ea typeface="Meiryo UI" panose="020B0604030504040204" pitchFamily="34" charset="-128"/>
                <a:sym typeface="Arial"/>
              </a:rPr>
              <a:t>のデジタル</a:t>
            </a:r>
            <a:r>
              <a:rPr lang="en-US" sz="3200" b="0" i="0" u="none" strike="noStrike" cap="none" dirty="0" err="1">
                <a:solidFill>
                  <a:schemeClr val="lt1"/>
                </a:solidFill>
                <a:latin typeface="Meiryo UI" panose="020B0604030504040204" pitchFamily="34" charset="-128"/>
                <a:ea typeface="Meiryo UI" panose="020B0604030504040204" pitchFamily="34" charset="-128"/>
                <a:sym typeface="Arial"/>
              </a:rPr>
              <a:t>体験</a:t>
            </a:r>
            <a:r>
              <a:rPr lang="en-US" sz="3200" b="0" i="0" u="none" strike="noStrike" cap="none" dirty="0">
                <a:solidFill>
                  <a:schemeClr val="lt1"/>
                </a:solidFill>
                <a:latin typeface="Meiryo UI" panose="020B0604030504040204" pitchFamily="34" charset="-128"/>
                <a:ea typeface="Meiryo UI" panose="020B0604030504040204" pitchFamily="34" charset="-128"/>
                <a:sym typeface="Arial"/>
              </a:rPr>
              <a:t>(DEX)</a:t>
            </a:r>
            <a:r>
              <a:rPr lang="en-US" sz="3200" b="0" i="0" u="none" strike="noStrike" cap="none" dirty="0" err="1">
                <a:solidFill>
                  <a:schemeClr val="lt1"/>
                </a:solidFill>
                <a:latin typeface="Meiryo UI" panose="020B0604030504040204" pitchFamily="34" charset="-128"/>
                <a:ea typeface="Meiryo UI" panose="020B0604030504040204" pitchFamily="34" charset="-128"/>
                <a:sym typeface="Arial"/>
              </a:rPr>
              <a:t>への投資について、セキュリティ担当者はほとんど相談をうけ</a:t>
            </a:r>
            <a:r>
              <a:rPr lang="ja-JP" altLang="en-US" sz="3200" b="0" i="0" u="none" strike="noStrike" cap="none" dirty="0">
                <a:solidFill>
                  <a:schemeClr val="lt1"/>
                </a:solidFill>
                <a:latin typeface="Meiryo UI" panose="020B0604030504040204" pitchFamily="34" charset="-128"/>
                <a:ea typeface="Meiryo UI" panose="020B0604030504040204" pitchFamily="34" charset="-128"/>
                <a:sym typeface="Arial"/>
              </a:rPr>
              <a:t>ない</a:t>
            </a:r>
            <a:endParaRPr sz="3200" b="1" i="0" u="none" strike="noStrike" cap="none" dirty="0">
              <a:solidFill>
                <a:schemeClr val="dk1"/>
              </a:solidFill>
              <a:latin typeface="Meiryo UI" panose="020B0604030504040204" pitchFamily="34" charset="-128"/>
              <a:ea typeface="Meiryo UI" panose="020B0604030504040204" pitchFamily="34" charset="-128"/>
              <a:sym typeface="Arial"/>
            </a:endParaRPr>
          </a:p>
        </p:txBody>
      </p:sp>
      <p:pic>
        <p:nvPicPr>
          <p:cNvPr id="140" name="Google Shape;140;p6"/>
          <p:cNvPicPr preferRelativeResize="0"/>
          <p:nvPr/>
        </p:nvPicPr>
        <p:blipFill>
          <a:blip r:embed="rId4"/>
          <a:srcRect/>
          <a:stretch/>
        </p:blipFill>
        <p:spPr>
          <a:xfrm>
            <a:off x="5732175" y="2302738"/>
            <a:ext cx="12270077" cy="5681524"/>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7"/>
          <p:cNvSpPr/>
          <p:nvPr/>
        </p:nvSpPr>
        <p:spPr>
          <a:xfrm>
            <a:off x="1" y="0"/>
            <a:ext cx="18287999" cy="3021496"/>
          </a:xfrm>
          <a:prstGeom prst="rect">
            <a:avLst/>
          </a:prstGeom>
          <a:solidFill>
            <a:srgbClr val="D9D9D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lt1"/>
              </a:solidFill>
              <a:latin typeface="Meiryo UI" panose="020B0604030504040204" pitchFamily="34" charset="-128"/>
              <a:ea typeface="Meiryo UI" panose="020B0604030504040204" pitchFamily="34" charset="-128"/>
              <a:cs typeface="Calibri"/>
              <a:sym typeface="Calibri"/>
            </a:endParaRPr>
          </a:p>
        </p:txBody>
      </p:sp>
      <p:sp>
        <p:nvSpPr>
          <p:cNvPr id="147" name="Google Shape;147;p7"/>
          <p:cNvSpPr txBox="1"/>
          <p:nvPr/>
        </p:nvSpPr>
        <p:spPr>
          <a:xfrm>
            <a:off x="884904" y="586582"/>
            <a:ext cx="4097913" cy="891249"/>
          </a:xfrm>
          <a:prstGeom prst="rect">
            <a:avLst/>
          </a:prstGeom>
          <a:noFill/>
          <a:ln>
            <a:noFill/>
          </a:ln>
        </p:spPr>
        <p:txBody>
          <a:bodyPr spcFirstLastPara="1" wrap="square" lIns="0" tIns="0" rIns="137150" bIns="0" anchor="t" anchorCtr="0">
            <a:noAutofit/>
          </a:bodyPr>
          <a:lstStyle/>
          <a:p>
            <a:pPr marL="0" marR="0" lvl="0" indent="0" algn="l" rtl="0">
              <a:lnSpc>
                <a:spcPct val="100000"/>
              </a:lnSpc>
              <a:spcBef>
                <a:spcPts val="0"/>
              </a:spcBef>
              <a:spcAft>
                <a:spcPts val="0"/>
              </a:spcAft>
              <a:buClr>
                <a:srgbClr val="4E0389"/>
              </a:buClr>
              <a:buSzPts val="4400"/>
              <a:buFont typeface="Arial"/>
              <a:buNone/>
            </a:pPr>
            <a:r>
              <a:rPr lang="en-US" sz="4400" b="1" i="0" u="none" strike="noStrike" cap="none">
                <a:solidFill>
                  <a:srgbClr val="4E0389"/>
                </a:solidFill>
                <a:latin typeface="Meiryo UI" panose="020B0604030504040204" pitchFamily="34" charset="-128"/>
                <a:ea typeface="Meiryo UI" panose="020B0604030504040204" pitchFamily="34" charset="-128"/>
                <a:sym typeface="Arial"/>
              </a:rPr>
              <a:t>なぜ重要なのか</a:t>
            </a:r>
            <a:endParaRPr sz="3200" b="1" i="0" u="none" strike="noStrike" cap="none">
              <a:solidFill>
                <a:schemeClr val="dk1"/>
              </a:solidFill>
              <a:latin typeface="Meiryo UI" panose="020B0604030504040204" pitchFamily="34" charset="-128"/>
              <a:ea typeface="Meiryo UI" panose="020B0604030504040204" pitchFamily="34" charset="-128"/>
              <a:sym typeface="Arial"/>
            </a:endParaRPr>
          </a:p>
        </p:txBody>
      </p:sp>
      <p:sp>
        <p:nvSpPr>
          <p:cNvPr id="148" name="Google Shape;148;p7"/>
          <p:cNvSpPr txBox="1"/>
          <p:nvPr/>
        </p:nvSpPr>
        <p:spPr>
          <a:xfrm>
            <a:off x="884903" y="1477831"/>
            <a:ext cx="16939271" cy="891249"/>
          </a:xfrm>
          <a:prstGeom prst="rect">
            <a:avLst/>
          </a:prstGeom>
          <a:noFill/>
          <a:ln>
            <a:noFill/>
          </a:ln>
        </p:spPr>
        <p:txBody>
          <a:bodyPr spcFirstLastPara="1" wrap="square" lIns="0" tIns="0" rIns="137150" bIns="0" anchor="t" anchorCtr="0">
            <a:noAutofit/>
          </a:bodyPr>
          <a:lstStyle/>
          <a:p>
            <a:pPr marL="0" marR="0" lvl="0" indent="0" algn="l" rtl="0">
              <a:lnSpc>
                <a:spcPct val="100000"/>
              </a:lnSpc>
              <a:spcBef>
                <a:spcPts val="0"/>
              </a:spcBef>
              <a:spcAft>
                <a:spcPts val="0"/>
              </a:spcAft>
              <a:buClr>
                <a:schemeClr val="dk1"/>
              </a:buClr>
              <a:buSzPts val="3200"/>
              <a:buFont typeface="Arial"/>
              <a:buNone/>
            </a:pPr>
            <a:r>
              <a:rPr lang="en-US" sz="3200" b="0" i="0" u="none" strike="noStrike" cap="none" dirty="0" err="1">
                <a:solidFill>
                  <a:schemeClr val="dk1"/>
                </a:solidFill>
                <a:latin typeface="Meiryo UI" panose="020B0604030504040204" pitchFamily="34" charset="-128"/>
                <a:ea typeface="Meiryo UI" panose="020B0604030504040204" pitchFamily="34" charset="-128"/>
                <a:sym typeface="Arial"/>
              </a:rPr>
              <a:t>セキュリティに関する意思決定</a:t>
            </a:r>
            <a:r>
              <a:rPr lang="ja-JP" altLang="en-US" sz="3200" b="0" i="0" u="none" strike="noStrike" cap="none" dirty="0">
                <a:solidFill>
                  <a:schemeClr val="dk1"/>
                </a:solidFill>
                <a:latin typeface="Meiryo UI" panose="020B0604030504040204" pitchFamily="34" charset="-128"/>
                <a:ea typeface="Meiryo UI" panose="020B0604030504040204" pitchFamily="34" charset="-128"/>
                <a:sym typeface="Arial"/>
              </a:rPr>
              <a:t>を</a:t>
            </a:r>
            <a:r>
              <a:rPr lang="en-US" sz="3200" b="0" i="0" u="none" strike="noStrike" cap="none" dirty="0" err="1">
                <a:solidFill>
                  <a:schemeClr val="dk1"/>
                </a:solidFill>
                <a:latin typeface="Meiryo UI" panose="020B0604030504040204" pitchFamily="34" charset="-128"/>
                <a:ea typeface="Meiryo UI" panose="020B0604030504040204" pitchFamily="34" charset="-128"/>
                <a:sym typeface="Arial"/>
              </a:rPr>
              <a:t>従業員</a:t>
            </a:r>
            <a:r>
              <a:rPr lang="ja-JP" altLang="en-US" sz="3200" b="0" i="0" u="none" strike="noStrike" cap="none" dirty="0">
                <a:solidFill>
                  <a:schemeClr val="dk1"/>
                </a:solidFill>
                <a:latin typeface="Meiryo UI" panose="020B0604030504040204" pitchFamily="34" charset="-128"/>
                <a:ea typeface="Meiryo UI" panose="020B0604030504040204" pitchFamily="34" charset="-128"/>
                <a:sym typeface="Arial"/>
              </a:rPr>
              <a:t>のデジタル</a:t>
            </a:r>
            <a:r>
              <a:rPr lang="en-US" sz="3200" b="0" i="0" u="none" strike="noStrike" cap="none" dirty="0" err="1">
                <a:solidFill>
                  <a:schemeClr val="dk1"/>
                </a:solidFill>
                <a:latin typeface="Meiryo UI" panose="020B0604030504040204" pitchFamily="34" charset="-128"/>
                <a:ea typeface="Meiryo UI" panose="020B0604030504040204" pitchFamily="34" charset="-128"/>
                <a:sym typeface="Arial"/>
              </a:rPr>
              <a:t>体験に基づいて</a:t>
            </a:r>
            <a:r>
              <a:rPr lang="ja-JP" altLang="en-US" sz="3200" b="0" i="0" u="none" strike="noStrike" cap="none" dirty="0">
                <a:solidFill>
                  <a:schemeClr val="dk1"/>
                </a:solidFill>
                <a:latin typeface="Meiryo UI" panose="020B0604030504040204" pitchFamily="34" charset="-128"/>
                <a:ea typeface="Meiryo UI" panose="020B0604030504040204" pitchFamily="34" charset="-128"/>
                <a:sym typeface="Arial"/>
              </a:rPr>
              <a:t>行い</a:t>
            </a:r>
            <a:r>
              <a:rPr lang="en-US" sz="3200" b="0" i="0" u="none" strike="noStrike" cap="none" dirty="0">
                <a:solidFill>
                  <a:schemeClr val="dk1"/>
                </a:solidFill>
                <a:latin typeface="Meiryo UI" panose="020B0604030504040204" pitchFamily="34" charset="-128"/>
                <a:ea typeface="Meiryo UI" panose="020B0604030504040204" pitchFamily="34" charset="-128"/>
                <a:sym typeface="Arial"/>
              </a:rPr>
              <a:t>、</a:t>
            </a:r>
            <a:r>
              <a:rPr lang="en-US" sz="3200" b="0" i="0" u="none" strike="noStrike" cap="none" dirty="0" err="1">
                <a:solidFill>
                  <a:schemeClr val="dk1"/>
                </a:solidFill>
                <a:latin typeface="Meiryo UI" panose="020B0604030504040204" pitchFamily="34" charset="-128"/>
                <a:ea typeface="Meiryo UI" panose="020B0604030504040204" pitchFamily="34" charset="-128"/>
                <a:sym typeface="Arial"/>
              </a:rPr>
              <a:t>デジタル摩擦</a:t>
            </a:r>
            <a:r>
              <a:rPr lang="ja-JP" altLang="en-US" sz="3200" b="0" i="0" u="none" strike="noStrike" cap="none" dirty="0">
                <a:solidFill>
                  <a:schemeClr val="dk1"/>
                </a:solidFill>
                <a:latin typeface="Meiryo UI" panose="020B0604030504040204" pitchFamily="34" charset="-128"/>
                <a:ea typeface="Meiryo UI" panose="020B0604030504040204" pitchFamily="34" charset="-128"/>
                <a:sym typeface="Arial"/>
              </a:rPr>
              <a:t>を</a:t>
            </a:r>
            <a:r>
              <a:rPr lang="en-US" sz="3200" b="0" i="0" u="none" strike="noStrike" cap="none" dirty="0" err="1">
                <a:solidFill>
                  <a:schemeClr val="dk1"/>
                </a:solidFill>
                <a:latin typeface="Meiryo UI" panose="020B0604030504040204" pitchFamily="34" charset="-128"/>
                <a:ea typeface="Meiryo UI" panose="020B0604030504040204" pitchFamily="34" charset="-128"/>
                <a:sym typeface="Arial"/>
              </a:rPr>
              <a:t>最小限に抑えられれば、従業員はそれを受け入れやすくなり、サイバーセキュリティ対策全体</a:t>
            </a:r>
            <a:r>
              <a:rPr lang="ja-JP" altLang="en-US" sz="3200" b="0" i="0" u="none" strike="noStrike" cap="none" dirty="0">
                <a:solidFill>
                  <a:schemeClr val="dk1"/>
                </a:solidFill>
                <a:latin typeface="Meiryo UI" panose="020B0604030504040204" pitchFamily="34" charset="-128"/>
                <a:ea typeface="Meiryo UI" panose="020B0604030504040204" pitchFamily="34" charset="-128"/>
                <a:sym typeface="Arial"/>
              </a:rPr>
              <a:t>を</a:t>
            </a:r>
            <a:r>
              <a:rPr lang="en-US" sz="3200" b="0" i="0" u="none" strike="noStrike" cap="none" dirty="0" err="1">
                <a:solidFill>
                  <a:schemeClr val="dk1"/>
                </a:solidFill>
                <a:latin typeface="Meiryo UI" panose="020B0604030504040204" pitchFamily="34" charset="-128"/>
                <a:ea typeface="Meiryo UI" panose="020B0604030504040204" pitchFamily="34" charset="-128"/>
                <a:sym typeface="Arial"/>
              </a:rPr>
              <a:t>強化</a:t>
            </a:r>
            <a:r>
              <a:rPr lang="ja-JP" altLang="en-US" sz="3200" b="0" i="0" u="none" strike="noStrike" cap="none" dirty="0">
                <a:solidFill>
                  <a:schemeClr val="dk1"/>
                </a:solidFill>
                <a:latin typeface="Meiryo UI" panose="020B0604030504040204" pitchFamily="34" charset="-128"/>
                <a:ea typeface="Meiryo UI" panose="020B0604030504040204" pitchFamily="34" charset="-128"/>
                <a:sym typeface="Arial"/>
              </a:rPr>
              <a:t>できます</a:t>
            </a:r>
            <a:r>
              <a:rPr lang="en-US" sz="3200" b="0" i="0" u="none" strike="noStrike" cap="none" dirty="0">
                <a:solidFill>
                  <a:schemeClr val="dk1"/>
                </a:solidFill>
                <a:latin typeface="Meiryo UI" panose="020B0604030504040204" pitchFamily="34" charset="-128"/>
                <a:ea typeface="Meiryo UI" panose="020B0604030504040204" pitchFamily="34" charset="-128"/>
                <a:sym typeface="Arial"/>
              </a:rPr>
              <a:t>。</a:t>
            </a:r>
            <a:endParaRPr sz="3200" b="1" i="0" u="none" strike="noStrike" cap="none" dirty="0">
              <a:solidFill>
                <a:schemeClr val="dk1"/>
              </a:solidFill>
              <a:latin typeface="Meiryo UI" panose="020B0604030504040204" pitchFamily="34" charset="-128"/>
              <a:ea typeface="Meiryo UI" panose="020B0604030504040204" pitchFamily="34" charset="-128"/>
              <a:sym typeface="Arial"/>
            </a:endParaRPr>
          </a:p>
        </p:txBody>
      </p:sp>
      <p:pic>
        <p:nvPicPr>
          <p:cNvPr id="149" name="Google Shape;149;p7"/>
          <p:cNvPicPr preferRelativeResize="0"/>
          <p:nvPr/>
        </p:nvPicPr>
        <p:blipFill>
          <a:blip r:embed="rId3"/>
          <a:srcRect/>
          <a:stretch/>
        </p:blipFill>
        <p:spPr>
          <a:xfrm>
            <a:off x="789653" y="4294583"/>
            <a:ext cx="14812325" cy="442403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8"/>
          <p:cNvSpPr txBox="1"/>
          <p:nvPr/>
        </p:nvSpPr>
        <p:spPr>
          <a:xfrm>
            <a:off x="6036115" y="1404291"/>
            <a:ext cx="10683900" cy="6618607"/>
          </a:xfrm>
          <a:prstGeom prst="rect">
            <a:avLst/>
          </a:prstGeom>
          <a:noFill/>
          <a:ln>
            <a:noFill/>
          </a:ln>
        </p:spPr>
        <p:txBody>
          <a:bodyPr spcFirstLastPara="1" wrap="square" lIns="0" tIns="0" rIns="0" bIns="0" anchor="t" anchorCtr="0">
            <a:spAutoFit/>
          </a:bodyPr>
          <a:lstStyle/>
          <a:p>
            <a:pPr marL="694055" marR="0" lvl="1" indent="-457200" algn="l" rtl="0">
              <a:lnSpc>
                <a:spcPct val="128291"/>
              </a:lnSpc>
              <a:spcBef>
                <a:spcPts val="0"/>
              </a:spcBef>
              <a:spcAft>
                <a:spcPts val="0"/>
              </a:spcAft>
              <a:buClr>
                <a:srgbClr val="FFFFFF"/>
              </a:buClr>
              <a:buSzPts val="2400"/>
              <a:buFont typeface="Calibri"/>
              <a:buAutoNum type="arabicPeriod"/>
            </a:pPr>
            <a:r>
              <a:rPr lang="en-US" sz="2400" b="0" i="0" u="none" strike="noStrike" cap="none" dirty="0">
                <a:solidFill>
                  <a:srgbClr val="FFFFFF"/>
                </a:solidFill>
                <a:latin typeface="Meiryo UI" panose="020B0604030504040204" pitchFamily="34" charset="-128"/>
                <a:ea typeface="Meiryo UI" panose="020B0604030504040204" pitchFamily="34" charset="-128"/>
                <a:sym typeface="Arial"/>
              </a:rPr>
              <a:t>セキュリティチームは、自らのポリシーが従業員に与える影響をどのように測定できますか？また、この情報はセキュリティ上の意思決定にどのように反映</a:t>
            </a:r>
            <a:r>
              <a:rPr lang="ja-JP" altLang="en-US" sz="2400" b="0" i="0" u="none" strike="noStrike" cap="none" dirty="0">
                <a:solidFill>
                  <a:srgbClr val="FFFFFF"/>
                </a:solidFill>
                <a:latin typeface="Meiryo UI" panose="020B0604030504040204" pitchFamily="34" charset="-128"/>
                <a:ea typeface="Meiryo UI" panose="020B0604030504040204" pitchFamily="34" charset="-128"/>
                <a:sym typeface="Arial"/>
              </a:rPr>
              <a:t>してますか</a:t>
            </a:r>
            <a:r>
              <a:rPr lang="en-US" sz="2400" b="0" i="0" u="none" strike="noStrike" cap="none" dirty="0">
                <a:solidFill>
                  <a:srgbClr val="FFFFFF"/>
                </a:solidFill>
                <a:latin typeface="Meiryo UI" panose="020B0604030504040204" pitchFamily="34" charset="-128"/>
                <a:ea typeface="Meiryo UI" panose="020B0604030504040204" pitchFamily="34" charset="-128"/>
                <a:sym typeface="Arial"/>
              </a:rPr>
              <a:t>？</a:t>
            </a:r>
            <a:br>
              <a:rPr lang="en-US" sz="2400" b="0" i="0" u="none" strike="noStrike" cap="none" dirty="0">
                <a:solidFill>
                  <a:schemeClr val="dk1"/>
                </a:solidFill>
                <a:latin typeface="Meiryo UI" panose="020B0604030504040204" pitchFamily="34" charset="-128"/>
                <a:ea typeface="Meiryo UI" panose="020B0604030504040204" pitchFamily="34" charset="-128"/>
                <a:sym typeface="Arial"/>
              </a:rPr>
            </a:br>
            <a:endParaRPr sz="2400" b="0" i="0" u="none" strike="noStrike" cap="none" dirty="0">
              <a:solidFill>
                <a:srgbClr val="FFFFFF"/>
              </a:solidFill>
              <a:latin typeface="Meiryo UI" panose="020B0604030504040204" pitchFamily="34" charset="-128"/>
              <a:ea typeface="Meiryo UI" panose="020B0604030504040204" pitchFamily="34" charset="-128"/>
              <a:sym typeface="Arial"/>
            </a:endParaRPr>
          </a:p>
          <a:p>
            <a:pPr marL="694055" marR="0" lvl="1" indent="-457200" algn="l" rtl="0">
              <a:lnSpc>
                <a:spcPct val="128291"/>
              </a:lnSpc>
              <a:spcBef>
                <a:spcPts val="0"/>
              </a:spcBef>
              <a:spcAft>
                <a:spcPts val="0"/>
              </a:spcAft>
              <a:buClr>
                <a:srgbClr val="FFFFFF"/>
              </a:buClr>
              <a:buSzPts val="2400"/>
              <a:buFont typeface="Calibri"/>
              <a:buAutoNum type="arabicPeriod"/>
            </a:pPr>
            <a:r>
              <a:rPr lang="en-US" sz="2400" b="0" i="0" u="none" strike="noStrike" cap="none" dirty="0" err="1">
                <a:solidFill>
                  <a:srgbClr val="FFFFFF"/>
                </a:solidFill>
                <a:latin typeface="Meiryo UI" panose="020B0604030504040204" pitchFamily="34" charset="-128"/>
                <a:ea typeface="Meiryo UI" panose="020B0604030504040204" pitchFamily="34" charset="-128"/>
                <a:sym typeface="Arial"/>
              </a:rPr>
              <a:t>現在のサイバーセキュリティ対策において、従業員が摩擦を感じる可能性があるのはどのような場合ですか</a:t>
            </a:r>
            <a:r>
              <a:rPr lang="en-US" sz="2400" b="0" i="0" u="none" strike="noStrike" cap="none" dirty="0">
                <a:solidFill>
                  <a:srgbClr val="FFFFFF"/>
                </a:solidFill>
                <a:latin typeface="Meiryo UI" panose="020B0604030504040204" pitchFamily="34" charset="-128"/>
                <a:ea typeface="Meiryo UI" panose="020B0604030504040204" pitchFamily="34" charset="-128"/>
                <a:sym typeface="Arial"/>
              </a:rPr>
              <a:t>？</a:t>
            </a:r>
            <a:br>
              <a:rPr lang="en-US" sz="2400" b="0" i="0" u="none" strike="noStrike" cap="none" dirty="0">
                <a:solidFill>
                  <a:schemeClr val="dk1"/>
                </a:solidFill>
                <a:latin typeface="Meiryo UI" panose="020B0604030504040204" pitchFamily="34" charset="-128"/>
                <a:ea typeface="Meiryo UI" panose="020B0604030504040204" pitchFamily="34" charset="-128"/>
                <a:sym typeface="Arial"/>
              </a:rPr>
            </a:br>
            <a:endParaRPr sz="2400" b="0" i="0" u="none" strike="noStrike" cap="none" dirty="0">
              <a:solidFill>
                <a:srgbClr val="FFFFFF"/>
              </a:solidFill>
              <a:latin typeface="Meiryo UI" panose="020B0604030504040204" pitchFamily="34" charset="-128"/>
              <a:ea typeface="Meiryo UI" panose="020B0604030504040204" pitchFamily="34" charset="-128"/>
              <a:sym typeface="Arial"/>
            </a:endParaRPr>
          </a:p>
          <a:p>
            <a:pPr marL="694055" marR="0" lvl="1" indent="-457200" algn="l" rtl="0">
              <a:lnSpc>
                <a:spcPct val="128291"/>
              </a:lnSpc>
              <a:spcBef>
                <a:spcPts val="0"/>
              </a:spcBef>
              <a:spcAft>
                <a:spcPts val="0"/>
              </a:spcAft>
              <a:buClr>
                <a:srgbClr val="FFFFFF"/>
              </a:buClr>
              <a:buSzPts val="2400"/>
              <a:buFont typeface="Calibri"/>
              <a:buAutoNum type="arabicPeriod"/>
            </a:pPr>
            <a:r>
              <a:rPr lang="en-US" sz="2400" b="0" i="0" u="none" strike="noStrike" cap="none" dirty="0">
                <a:solidFill>
                  <a:srgbClr val="FFFFFF"/>
                </a:solidFill>
                <a:latin typeface="Meiryo UI" panose="020B0604030504040204" pitchFamily="34" charset="-128"/>
                <a:ea typeface="Meiryo UI" panose="020B0604030504040204" pitchFamily="34" charset="-128"/>
                <a:sym typeface="Arial"/>
              </a:rPr>
              <a:t>エンドユーザーがセキュリティポリシーを遵守しやすくなるよう、自動化をいつ導入できますか？また、エンドユーザーが対応する必要性を最小限に抑え、デフォルトで安全な環境を構築するにはどうすればいいですか？</a:t>
            </a:r>
            <a:br>
              <a:rPr lang="en-US" sz="2400" b="0" i="0" u="none" strike="noStrike" cap="none" dirty="0">
                <a:solidFill>
                  <a:schemeClr val="dk1"/>
                </a:solidFill>
                <a:latin typeface="Meiryo UI" panose="020B0604030504040204" pitchFamily="34" charset="-128"/>
                <a:ea typeface="Meiryo UI" panose="020B0604030504040204" pitchFamily="34" charset="-128"/>
                <a:sym typeface="Arial"/>
              </a:rPr>
            </a:br>
            <a:endParaRPr sz="2400" b="0" i="0" u="none" strike="noStrike" cap="none" dirty="0">
              <a:solidFill>
                <a:srgbClr val="FFFFFF"/>
              </a:solidFill>
              <a:latin typeface="Meiryo UI" panose="020B0604030504040204" pitchFamily="34" charset="-128"/>
              <a:ea typeface="Meiryo UI" panose="020B0604030504040204" pitchFamily="34" charset="-128"/>
              <a:sym typeface="Arial"/>
            </a:endParaRPr>
          </a:p>
          <a:p>
            <a:pPr marL="694055" marR="0" lvl="1" indent="-457200" algn="l" rtl="0">
              <a:lnSpc>
                <a:spcPct val="128291"/>
              </a:lnSpc>
              <a:spcBef>
                <a:spcPts val="0"/>
              </a:spcBef>
              <a:spcAft>
                <a:spcPts val="0"/>
              </a:spcAft>
              <a:buClr>
                <a:srgbClr val="FFFFFF"/>
              </a:buClr>
              <a:buSzPts val="2400"/>
              <a:buFont typeface="Calibri"/>
              <a:buAutoNum type="arabicPeriod"/>
            </a:pPr>
            <a:r>
              <a:rPr lang="en-US" sz="2400" b="0" i="0" u="none" strike="noStrike" cap="none" dirty="0" err="1">
                <a:solidFill>
                  <a:srgbClr val="FFFFFF"/>
                </a:solidFill>
                <a:latin typeface="Meiryo UI" panose="020B0604030504040204" pitchFamily="34" charset="-128"/>
                <a:ea typeface="Meiryo UI" panose="020B0604030504040204" pitchFamily="34" charset="-128"/>
                <a:sym typeface="Arial"/>
              </a:rPr>
              <a:t>リスクを低減し、企業データを保護するために、どのようなAIガバナンス方針</a:t>
            </a:r>
            <a:r>
              <a:rPr lang="en-US" sz="2400" b="0" i="0" u="none" strike="noStrike" cap="none" dirty="0">
                <a:solidFill>
                  <a:srgbClr val="FFFFFF"/>
                </a:solidFill>
                <a:latin typeface="Meiryo UI" panose="020B0604030504040204" pitchFamily="34" charset="-128"/>
                <a:ea typeface="Meiryo UI" panose="020B0604030504040204" pitchFamily="34" charset="-128"/>
                <a:sym typeface="Arial"/>
              </a:rPr>
              <a:t>/</a:t>
            </a:r>
            <a:r>
              <a:rPr lang="en-US" sz="2400" b="0" i="0" u="none" strike="noStrike" cap="none" dirty="0" err="1">
                <a:solidFill>
                  <a:srgbClr val="FFFFFF"/>
                </a:solidFill>
                <a:latin typeface="Meiryo UI" panose="020B0604030504040204" pitchFamily="34" charset="-128"/>
                <a:ea typeface="Meiryo UI" panose="020B0604030504040204" pitchFamily="34" charset="-128"/>
                <a:sym typeface="Arial"/>
              </a:rPr>
              <a:t>規制枠組みが導入されていますか</a:t>
            </a:r>
            <a:r>
              <a:rPr lang="en-US" sz="2400" b="0" i="0" u="none" strike="noStrike" cap="none" dirty="0">
                <a:solidFill>
                  <a:srgbClr val="FFFFFF"/>
                </a:solidFill>
                <a:latin typeface="Meiryo UI" panose="020B0604030504040204" pitchFamily="34" charset="-128"/>
                <a:ea typeface="Meiryo UI" panose="020B0604030504040204" pitchFamily="34" charset="-128"/>
                <a:sym typeface="Arial"/>
              </a:rPr>
              <a:t>？</a:t>
            </a:r>
            <a:br>
              <a:rPr lang="en-US" sz="2400" b="0" i="0" u="none" strike="noStrike" cap="none" dirty="0">
                <a:solidFill>
                  <a:schemeClr val="dk1"/>
                </a:solidFill>
                <a:latin typeface="Meiryo UI" panose="020B0604030504040204" pitchFamily="34" charset="-128"/>
                <a:ea typeface="Meiryo UI" panose="020B0604030504040204" pitchFamily="34" charset="-128"/>
                <a:sym typeface="Arial"/>
              </a:rPr>
            </a:br>
            <a:endParaRPr sz="2400" b="0" i="0" u="none" strike="noStrike" cap="none" dirty="0">
              <a:solidFill>
                <a:srgbClr val="FFFFFF"/>
              </a:solidFill>
              <a:latin typeface="Meiryo UI" panose="020B0604030504040204" pitchFamily="34" charset="-128"/>
              <a:ea typeface="Meiryo UI" panose="020B0604030504040204" pitchFamily="34" charset="-128"/>
              <a:sym typeface="Arial"/>
            </a:endParaRPr>
          </a:p>
          <a:p>
            <a:pPr marL="694055" marR="0" lvl="1" indent="-457200" algn="l" rtl="0">
              <a:lnSpc>
                <a:spcPct val="128291"/>
              </a:lnSpc>
              <a:spcBef>
                <a:spcPts val="0"/>
              </a:spcBef>
              <a:spcAft>
                <a:spcPts val="0"/>
              </a:spcAft>
              <a:buClr>
                <a:srgbClr val="FFFFFF"/>
              </a:buClr>
              <a:buSzPts val="2400"/>
              <a:buFont typeface="Calibri"/>
              <a:buAutoNum type="arabicPeriod"/>
            </a:pPr>
            <a:r>
              <a:rPr lang="en-US" sz="2400" b="0" i="0" u="none" strike="noStrike" cap="none" dirty="0" err="1">
                <a:solidFill>
                  <a:srgbClr val="FFFFFF"/>
                </a:solidFill>
                <a:latin typeface="Meiryo UI" panose="020B0604030504040204" pitchFamily="34" charset="-128"/>
                <a:ea typeface="Meiryo UI" panose="020B0604030504040204" pitchFamily="34" charset="-128"/>
                <a:sym typeface="Arial"/>
              </a:rPr>
              <a:t>組織のデジタル従業員体験戦略および投資におけるCISOの役割とは</a:t>
            </a:r>
            <a:r>
              <a:rPr lang="ja-JP" altLang="en-US" sz="2400" b="0" i="0" u="none" strike="noStrike" cap="none" dirty="0">
                <a:solidFill>
                  <a:srgbClr val="FFFFFF"/>
                </a:solidFill>
                <a:latin typeface="Meiryo UI" panose="020B0604030504040204" pitchFamily="34" charset="-128"/>
                <a:ea typeface="Meiryo UI" panose="020B0604030504040204" pitchFamily="34" charset="-128"/>
                <a:sym typeface="Arial"/>
              </a:rPr>
              <a:t>なんですか</a:t>
            </a:r>
            <a:r>
              <a:rPr lang="en-US" sz="2400" b="0" i="0" u="none" strike="noStrike" cap="none" dirty="0">
                <a:solidFill>
                  <a:srgbClr val="FFFFFF"/>
                </a:solidFill>
                <a:latin typeface="Meiryo UI" panose="020B0604030504040204" pitchFamily="34" charset="-128"/>
                <a:ea typeface="Meiryo UI" panose="020B0604030504040204" pitchFamily="34" charset="-128"/>
                <a:sym typeface="Arial"/>
              </a:rPr>
              <a:t>？</a:t>
            </a:r>
            <a:endParaRPr sz="1400" b="0" i="0" u="none" strike="noStrike" cap="none" dirty="0">
              <a:solidFill>
                <a:srgbClr val="000000"/>
              </a:solidFill>
              <a:latin typeface="Meiryo UI" panose="020B0604030504040204" pitchFamily="34" charset="-128"/>
              <a:ea typeface="Meiryo UI" panose="020B0604030504040204" pitchFamily="34" charset="-128"/>
              <a:sym typeface="Arial"/>
            </a:endParaRPr>
          </a:p>
        </p:txBody>
      </p:sp>
      <p:sp>
        <p:nvSpPr>
          <p:cNvPr id="156" name="Google Shape;156;p8"/>
          <p:cNvSpPr txBox="1"/>
          <p:nvPr/>
        </p:nvSpPr>
        <p:spPr>
          <a:xfrm>
            <a:off x="1028699" y="1085850"/>
            <a:ext cx="5986463" cy="1802288"/>
          </a:xfrm>
          <a:prstGeom prst="rect">
            <a:avLst/>
          </a:prstGeom>
          <a:noFill/>
          <a:ln>
            <a:noFill/>
          </a:ln>
        </p:spPr>
        <p:txBody>
          <a:bodyPr spcFirstLastPara="1" wrap="square" lIns="0" tIns="0" rIns="0" bIns="0" anchor="t" anchorCtr="0">
            <a:spAutoFit/>
          </a:bodyPr>
          <a:lstStyle/>
          <a:p>
            <a:pPr marL="0" marR="0" lvl="0" indent="0" algn="l" rtl="0">
              <a:lnSpc>
                <a:spcPct val="122083"/>
              </a:lnSpc>
              <a:spcBef>
                <a:spcPts val="0"/>
              </a:spcBef>
              <a:spcAft>
                <a:spcPts val="0"/>
              </a:spcAft>
              <a:buClr>
                <a:srgbClr val="000000"/>
              </a:buClr>
              <a:buSzPts val="4800"/>
              <a:buFont typeface="Arial"/>
              <a:buNone/>
            </a:pPr>
            <a:r>
              <a:rPr lang="en-US" sz="4800" b="1" i="0" u="none" strike="noStrike" cap="none" dirty="0" err="1">
                <a:solidFill>
                  <a:srgbClr val="FFFFFF"/>
                </a:solidFill>
                <a:latin typeface="Meiryo UI" panose="020B0604030504040204" pitchFamily="34" charset="-128"/>
                <a:ea typeface="Meiryo UI" panose="020B0604030504040204" pitchFamily="34" charset="-128"/>
                <a:sym typeface="Arial"/>
              </a:rPr>
              <a:t>ディスカッション</a:t>
            </a:r>
            <a:r>
              <a:rPr lang="ja-JP" altLang="en-US" sz="4800" b="1" i="0" u="none" strike="noStrike" cap="none" dirty="0">
                <a:solidFill>
                  <a:srgbClr val="FFFFFF"/>
                </a:solidFill>
                <a:latin typeface="Meiryo UI" panose="020B0604030504040204" pitchFamily="34" charset="-128"/>
                <a:ea typeface="Meiryo UI" panose="020B0604030504040204" pitchFamily="34" charset="-128"/>
                <a:sym typeface="Arial"/>
              </a:rPr>
              <a:t>　　　　　　</a:t>
            </a:r>
            <a:r>
              <a:rPr lang="en-US" sz="4800" b="1" i="0" u="none" strike="noStrike" cap="none" dirty="0" err="1">
                <a:solidFill>
                  <a:srgbClr val="FFFFFF"/>
                </a:solidFill>
                <a:latin typeface="Meiryo UI" panose="020B0604030504040204" pitchFamily="34" charset="-128"/>
                <a:ea typeface="Meiryo UI" panose="020B0604030504040204" pitchFamily="34" charset="-128"/>
                <a:sym typeface="Arial"/>
              </a:rPr>
              <a:t>ガイド</a:t>
            </a:r>
            <a:r>
              <a:rPr lang="en-US" sz="4800" b="1" i="0" u="none" strike="noStrike" cap="none" dirty="0">
                <a:solidFill>
                  <a:srgbClr val="FFFFFF"/>
                </a:solidFill>
                <a:latin typeface="Meiryo UI" panose="020B0604030504040204" pitchFamily="34" charset="-128"/>
                <a:ea typeface="Meiryo UI" panose="020B0604030504040204" pitchFamily="34" charset="-128"/>
                <a:sym typeface="Arial"/>
              </a:rPr>
              <a:t>：</a:t>
            </a:r>
            <a:endParaRPr sz="1400" b="0" i="0" u="none" strike="noStrike" cap="none" dirty="0">
              <a:solidFill>
                <a:srgbClr val="000000"/>
              </a:solidFill>
              <a:latin typeface="Meiryo UI" panose="020B0604030504040204" pitchFamily="34" charset="-128"/>
              <a:ea typeface="Meiryo UI" panose="020B0604030504040204" pitchFamily="34" charset="-128"/>
              <a:sym typeface="Arial"/>
            </a:endParaRPr>
          </a:p>
        </p:txBody>
      </p:sp>
      <p:sp>
        <p:nvSpPr>
          <p:cNvPr id="157" name="Google Shape;157;p8"/>
          <p:cNvSpPr txBox="1"/>
          <p:nvPr/>
        </p:nvSpPr>
        <p:spPr>
          <a:xfrm>
            <a:off x="1028700" y="3236266"/>
            <a:ext cx="4323300" cy="1477328"/>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dirty="0" err="1">
                <a:solidFill>
                  <a:srgbClr val="FFFFFF"/>
                </a:solidFill>
                <a:latin typeface="Meiryo UI" panose="020B0604030504040204" pitchFamily="34" charset="-128"/>
                <a:ea typeface="Meiryo UI" panose="020B0604030504040204" pitchFamily="34" charset="-128"/>
                <a:sym typeface="Arial"/>
              </a:rPr>
              <a:t>セキュリティと従業員</a:t>
            </a:r>
            <a:r>
              <a:rPr lang="ja-JP" altLang="en-US" sz="3200" b="0" i="0" u="none" strike="noStrike" cap="none" dirty="0">
                <a:solidFill>
                  <a:srgbClr val="FFFFFF"/>
                </a:solidFill>
                <a:latin typeface="Meiryo UI" panose="020B0604030504040204" pitchFamily="34" charset="-128"/>
                <a:ea typeface="Meiryo UI" panose="020B0604030504040204" pitchFamily="34" charset="-128"/>
                <a:sym typeface="Arial"/>
              </a:rPr>
              <a:t>のデジタル</a:t>
            </a:r>
            <a:r>
              <a:rPr lang="en-US" sz="3200" b="0" i="0" u="none" strike="noStrike" cap="none" dirty="0" err="1">
                <a:solidFill>
                  <a:srgbClr val="FFFFFF"/>
                </a:solidFill>
                <a:latin typeface="Meiryo UI" panose="020B0604030504040204" pitchFamily="34" charset="-128"/>
                <a:ea typeface="Meiryo UI" panose="020B0604030504040204" pitchFamily="34" charset="-128"/>
                <a:sym typeface="Arial"/>
              </a:rPr>
              <a:t>体験のバランスの取り方に関する質問</a:t>
            </a:r>
            <a:endParaRPr sz="1400" b="0" i="0" u="none" strike="noStrike" cap="none" dirty="0">
              <a:solidFill>
                <a:srgbClr val="000000"/>
              </a:solidFill>
              <a:latin typeface="Meiryo UI" panose="020B0604030504040204" pitchFamily="34" charset="-128"/>
              <a:ea typeface="Meiryo UI" panose="020B0604030504040204" pitchFamily="34" charset="-128"/>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pic>
        <p:nvPicPr>
          <p:cNvPr id="163" name="Google Shape;163;p9" descr="A close-up of a computer screen&#10;&#10;Description automatically generated"/>
          <p:cNvPicPr preferRelativeResize="0"/>
          <p:nvPr/>
        </p:nvPicPr>
        <p:blipFill rotWithShape="1">
          <a:blip r:embed="rId3">
            <a:alphaModFix/>
          </a:blip>
          <a:srcRect l="19571" r="22135"/>
          <a:stretch/>
        </p:blipFill>
        <p:spPr>
          <a:xfrm>
            <a:off x="0" y="0"/>
            <a:ext cx="4572001" cy="10312930"/>
          </a:xfrm>
          <a:prstGeom prst="rect">
            <a:avLst/>
          </a:prstGeom>
          <a:noFill/>
          <a:ln>
            <a:noFill/>
          </a:ln>
        </p:spPr>
      </p:pic>
      <p:sp>
        <p:nvSpPr>
          <p:cNvPr id="164" name="Google Shape;164;p9"/>
          <p:cNvSpPr txBox="1">
            <a:spLocks noGrp="1"/>
          </p:cNvSpPr>
          <p:nvPr>
            <p:ph type="body" idx="4294967295"/>
          </p:nvPr>
        </p:nvSpPr>
        <p:spPr>
          <a:xfrm>
            <a:off x="5526158" y="1469985"/>
            <a:ext cx="11474666" cy="6995142"/>
          </a:xfrm>
          <a:prstGeom prst="rect">
            <a:avLst/>
          </a:prstGeom>
          <a:noFill/>
          <a:ln>
            <a:noFill/>
          </a:ln>
        </p:spPr>
        <p:txBody>
          <a:bodyPr spcFirstLastPara="1" wrap="square" lIns="91425" tIns="45700" rIns="91425" bIns="45700" anchor="ctr" anchorCtr="0">
            <a:noAutofit/>
          </a:bodyPr>
          <a:lstStyle/>
          <a:p>
            <a:pPr marL="0" lvl="0" indent="0" algn="l" rtl="0">
              <a:lnSpc>
                <a:spcPct val="150000"/>
              </a:lnSpc>
              <a:spcBef>
                <a:spcPts val="0"/>
              </a:spcBef>
              <a:spcAft>
                <a:spcPts val="0"/>
              </a:spcAft>
              <a:buClr>
                <a:srgbClr val="000000"/>
              </a:buClr>
              <a:buSzPts val="2200"/>
              <a:buNone/>
            </a:pPr>
            <a:r>
              <a:rPr lang="en-US" sz="2200" b="0" dirty="0">
                <a:solidFill>
                  <a:srgbClr val="000000"/>
                </a:solidFill>
                <a:latin typeface="Meiryo UI" panose="020B0604030504040204" pitchFamily="34" charset="-128"/>
                <a:ea typeface="Meiryo UI" panose="020B0604030504040204" pitchFamily="34" charset="-128"/>
                <a:cs typeface="Arial"/>
                <a:sym typeface="Arial"/>
              </a:rPr>
              <a:t>本レポートは、Ivantiが2023年後半および2024年に実施した、以下の3つの調査を基にしています。</a:t>
            </a:r>
            <a:endParaRPr sz="2200" b="0" dirty="0">
              <a:solidFill>
                <a:srgbClr val="000000"/>
              </a:solidFill>
              <a:latin typeface="Meiryo UI" panose="020B0604030504040204" pitchFamily="34" charset="-128"/>
              <a:ea typeface="Meiryo UI" panose="020B0604030504040204" pitchFamily="34" charset="-128"/>
              <a:cs typeface="Arial"/>
              <a:sym typeface="Arial"/>
            </a:endParaRPr>
          </a:p>
          <a:p>
            <a:pPr marL="0" lvl="0" indent="0" algn="l" rtl="0">
              <a:lnSpc>
                <a:spcPct val="150000"/>
              </a:lnSpc>
              <a:spcBef>
                <a:spcPts val="0"/>
              </a:spcBef>
              <a:spcAft>
                <a:spcPts val="0"/>
              </a:spcAft>
              <a:buClr>
                <a:srgbClr val="000000"/>
              </a:buClr>
              <a:buSzPts val="2200"/>
              <a:buNone/>
            </a:pPr>
            <a:r>
              <a:rPr lang="en-US" sz="2200" b="0" u="sng" dirty="0">
                <a:solidFill>
                  <a:schemeClr val="tx1"/>
                </a:solidFill>
                <a:latin typeface="Meiryo UI" panose="020B0604030504040204" pitchFamily="34" charset="-128"/>
                <a:ea typeface="Meiryo UI" panose="020B0604030504040204" pitchFamily="34" charset="-128"/>
                <a:cs typeface="Arial"/>
                <a:sym typeface="Arial"/>
                <a:hlinkClick r:id="rId4">
                  <a:extLst>
                    <a:ext uri="{A12FA001-AC4F-418D-AE19-62706E023703}">
                      <ahyp:hlinkClr xmlns:ahyp="http://schemas.microsoft.com/office/drawing/2018/hyperlinkcolor" val="tx"/>
                    </a:ext>
                  </a:extLst>
                </a:hlinkClick>
              </a:rPr>
              <a:t>2024 Everywhere Work </a:t>
            </a:r>
            <a:r>
              <a:rPr lang="ja-JP" altLang="en-US" sz="2200" b="0" u="sng" dirty="0">
                <a:solidFill>
                  <a:schemeClr val="tx1"/>
                </a:solidFill>
                <a:latin typeface="Meiryo UI" panose="020B0604030504040204" pitchFamily="34" charset="-128"/>
                <a:ea typeface="Meiryo UI" panose="020B0604030504040204" pitchFamily="34" charset="-128"/>
                <a:cs typeface="Arial"/>
                <a:sym typeface="Arial"/>
                <a:hlinkClick r:id="rId4">
                  <a:extLst>
                    <a:ext uri="{A12FA001-AC4F-418D-AE19-62706E023703}">
                      <ahyp:hlinkClr xmlns:ahyp="http://schemas.microsoft.com/office/drawing/2018/hyperlinkcolor" val="tx"/>
                    </a:ext>
                  </a:extLst>
                </a:hlinkClick>
              </a:rPr>
              <a:t>レポート</a:t>
            </a:r>
            <a:r>
              <a:rPr lang="en-US" altLang="ja-JP" sz="2200" b="0" u="sng" dirty="0">
                <a:solidFill>
                  <a:schemeClr val="tx1"/>
                </a:solidFill>
                <a:latin typeface="Meiryo UI" panose="020B0604030504040204" pitchFamily="34" charset="-128"/>
                <a:ea typeface="Meiryo UI" panose="020B0604030504040204" pitchFamily="34" charset="-128"/>
                <a:cs typeface="Arial"/>
                <a:sym typeface="Arial"/>
                <a:hlinkClick r:id="rId4">
                  <a:extLst>
                    <a:ext uri="{A12FA001-AC4F-418D-AE19-62706E023703}">
                      <ahyp:hlinkClr xmlns:ahyp="http://schemas.microsoft.com/office/drawing/2018/hyperlinkcolor" val="tx"/>
                    </a:ext>
                  </a:extLst>
                </a:hlinkClick>
              </a:rPr>
              <a:t>:</a:t>
            </a:r>
            <a:r>
              <a:rPr lang="ja-JP" altLang="en-US" sz="2200" b="0" u="sng" dirty="0">
                <a:solidFill>
                  <a:schemeClr val="tx1"/>
                </a:solidFill>
                <a:latin typeface="Meiryo UI" panose="020B0604030504040204" pitchFamily="34" charset="-128"/>
                <a:ea typeface="Meiryo UI" panose="020B0604030504040204" pitchFamily="34" charset="-128"/>
                <a:cs typeface="Arial"/>
                <a:sym typeface="Arial"/>
                <a:hlinkClick r:id="rId4">
                  <a:extLst>
                    <a:ext uri="{A12FA001-AC4F-418D-AE19-62706E023703}">
                      <ahyp:hlinkClr xmlns:ahyp="http://schemas.microsoft.com/office/drawing/2018/hyperlinkcolor" val="tx"/>
                    </a:ext>
                  </a:extLst>
                </a:hlinkClick>
              </a:rPr>
              <a:t>フレキシブルな働き方を促進させるために、</a:t>
            </a:r>
            <a:endParaRPr lang="ja-JP" altLang="en-US" sz="2200" b="0" u="sng" dirty="0">
              <a:solidFill>
                <a:schemeClr val="tx1"/>
              </a:solidFill>
              <a:latin typeface="Meiryo UI" panose="020B0604030504040204" pitchFamily="34" charset="-128"/>
              <a:ea typeface="Meiryo UI" panose="020B0604030504040204" pitchFamily="34" charset="-128"/>
              <a:cs typeface="Arial"/>
              <a:sym typeface="Arial"/>
            </a:endParaRPr>
          </a:p>
          <a:p>
            <a:pPr marL="0" lvl="0" indent="0" algn="l" rtl="0">
              <a:lnSpc>
                <a:spcPct val="150000"/>
              </a:lnSpc>
              <a:spcBef>
                <a:spcPts val="0"/>
              </a:spcBef>
              <a:spcAft>
                <a:spcPts val="0"/>
              </a:spcAft>
              <a:buClr>
                <a:srgbClr val="000000"/>
              </a:buClr>
              <a:buSzPts val="2200"/>
              <a:buNone/>
            </a:pPr>
            <a:r>
              <a:rPr lang="en-US" sz="2200" b="0" dirty="0">
                <a:solidFill>
                  <a:schemeClr val="tx1"/>
                </a:solidFill>
                <a:latin typeface="Meiryo UI" panose="020B0604030504040204" pitchFamily="34" charset="-128"/>
                <a:ea typeface="Meiryo UI" panose="020B0604030504040204" pitchFamily="34" charset="-128"/>
                <a:cs typeface="Arial"/>
                <a:sym typeface="Arial"/>
                <a:hlinkClick r:id="rId5">
                  <a:extLst>
                    <a:ext uri="{A12FA001-AC4F-418D-AE19-62706E023703}">
                      <ahyp:hlinkClr xmlns:ahyp="http://schemas.microsoft.com/office/drawing/2018/hyperlinkcolor" val="tx"/>
                    </a:ext>
                  </a:extLst>
                </a:hlinkClick>
              </a:rPr>
              <a:t>2024</a:t>
            </a:r>
            <a:r>
              <a:rPr lang="ja-JP" altLang="en-US" sz="2200" b="0" dirty="0">
                <a:solidFill>
                  <a:schemeClr val="tx1"/>
                </a:solidFill>
                <a:latin typeface="Meiryo UI" panose="020B0604030504040204" pitchFamily="34" charset="-128"/>
                <a:ea typeface="Meiryo UI" panose="020B0604030504040204" pitchFamily="34" charset="-128"/>
                <a:cs typeface="Arial"/>
                <a:sym typeface="Arial"/>
                <a:hlinkClick r:id="rId5">
                  <a:extLst>
                    <a:ext uri="{A12FA001-AC4F-418D-AE19-62706E023703}">
                      <ahyp:hlinkClr xmlns:ahyp="http://schemas.microsoft.com/office/drawing/2018/hyperlinkcolor" val="tx"/>
                    </a:ext>
                  </a:extLst>
                </a:hlinkClick>
              </a:rPr>
              <a:t>年サイバーセキュリティステータスレポート：変曲点</a:t>
            </a:r>
            <a:r>
              <a:rPr lang="en-US" sz="2200" b="0" dirty="0">
                <a:solidFill>
                  <a:schemeClr val="tx1"/>
                </a:solidFill>
                <a:latin typeface="Meiryo UI" panose="020B0604030504040204" pitchFamily="34" charset="-128"/>
                <a:ea typeface="Meiryo UI" panose="020B0604030504040204" pitchFamily="34" charset="-128"/>
                <a:cs typeface="Arial"/>
                <a:sym typeface="Arial"/>
                <a:hlinkClick r:id="rId5">
                  <a:extLst>
                    <a:ext uri="{A12FA001-AC4F-418D-AE19-62706E023703}">
                      <ahyp:hlinkClr xmlns:ahyp="http://schemas.microsoft.com/office/drawing/2018/hyperlinkcolor" val="tx"/>
                    </a:ext>
                  </a:extLst>
                </a:hlinkClick>
              </a:rPr>
              <a:t> </a:t>
            </a:r>
            <a:r>
              <a:rPr lang="ja-JP" altLang="en-US" sz="2200" b="0" dirty="0">
                <a:solidFill>
                  <a:srgbClr val="000000"/>
                </a:solidFill>
                <a:latin typeface="Meiryo UI" panose="020B0604030504040204" pitchFamily="34" charset="-128"/>
                <a:ea typeface="Meiryo UI" panose="020B0604030504040204" pitchFamily="34" charset="-128"/>
                <a:cs typeface="Arial"/>
                <a:sym typeface="Arial"/>
              </a:rPr>
              <a:t>および、</a:t>
            </a:r>
            <a:r>
              <a:rPr lang="en-US" sz="2200" b="0" dirty="0">
                <a:solidFill>
                  <a:schemeClr val="tx1"/>
                </a:solidFill>
                <a:latin typeface="Meiryo UI" panose="020B0604030504040204" pitchFamily="34" charset="-128"/>
                <a:ea typeface="Meiryo UI" panose="020B0604030504040204" pitchFamily="34" charset="-128"/>
                <a:cs typeface="Arial"/>
                <a:sym typeface="Arial"/>
                <a:hlinkClick r:id="rId6">
                  <a:extLst>
                    <a:ext uri="{A12FA001-AC4F-418D-AE19-62706E023703}">
                      <ahyp:hlinkClr xmlns:ahyp="http://schemas.microsoft.com/office/drawing/2018/hyperlinkcolor" val="tx"/>
                    </a:ext>
                  </a:extLst>
                </a:hlinkClick>
              </a:rPr>
              <a:t>2024</a:t>
            </a:r>
            <a:r>
              <a:rPr lang="ja-JP" altLang="en-US" sz="2200" b="0" dirty="0">
                <a:solidFill>
                  <a:schemeClr val="tx1"/>
                </a:solidFill>
                <a:latin typeface="Meiryo UI" panose="020B0604030504040204" pitchFamily="34" charset="-128"/>
                <a:ea typeface="Meiryo UI" panose="020B0604030504040204" pitchFamily="34" charset="-128"/>
                <a:cs typeface="Arial"/>
                <a:sym typeface="Arial"/>
                <a:hlinkClick r:id="rId6">
                  <a:extLst>
                    <a:ext uri="{A12FA001-AC4F-418D-AE19-62706E023703}">
                      <ahyp:hlinkClr xmlns:ahyp="http://schemas.microsoft.com/office/drawing/2018/hyperlinkcolor" val="tx"/>
                    </a:ext>
                  </a:extLst>
                </a:hlinkClick>
              </a:rPr>
              <a:t>年従業員のデジタル体験レポート：</a:t>
            </a:r>
            <a:r>
              <a:rPr lang="en-US" altLang="ja-JP" sz="2200" b="0" dirty="0">
                <a:solidFill>
                  <a:schemeClr val="tx1"/>
                </a:solidFill>
                <a:latin typeface="Meiryo UI" panose="020B0604030504040204" pitchFamily="34" charset="-128"/>
                <a:ea typeface="Meiryo UI" panose="020B0604030504040204" pitchFamily="34" charset="-128"/>
                <a:cs typeface="Arial"/>
                <a:sym typeface="Arial"/>
                <a:hlinkClick r:id="rId6">
                  <a:extLst>
                    <a:ext uri="{A12FA001-AC4F-418D-AE19-62706E023703}">
                      <ahyp:hlinkClr xmlns:ahyp="http://schemas.microsoft.com/office/drawing/2018/hyperlinkcolor" val="tx"/>
                    </a:ext>
                  </a:extLst>
                </a:hlinkClick>
              </a:rPr>
              <a:t>CIO</a:t>
            </a:r>
            <a:r>
              <a:rPr lang="ja-JP" altLang="en-US" sz="2200" b="0" dirty="0">
                <a:solidFill>
                  <a:schemeClr val="tx1"/>
                </a:solidFill>
                <a:latin typeface="Meiryo UI" panose="020B0604030504040204" pitchFamily="34" charset="-128"/>
                <a:ea typeface="Meiryo UI" panose="020B0604030504040204" pitchFamily="34" charset="-128"/>
                <a:cs typeface="Arial"/>
                <a:sym typeface="Arial"/>
                <a:hlinkClick r:id="rId6">
                  <a:extLst>
                    <a:ext uri="{A12FA001-AC4F-418D-AE19-62706E023703}">
                      <ahyp:hlinkClr xmlns:ahyp="http://schemas.microsoft.com/office/drawing/2018/hyperlinkcolor" val="tx"/>
                    </a:ext>
                  </a:extLst>
                </a:hlinkClick>
              </a:rPr>
              <a:t>による行動の呼びかけ</a:t>
            </a:r>
            <a:r>
              <a:rPr lang="ja-JP" altLang="en-US" sz="2200" b="0" dirty="0">
                <a:solidFill>
                  <a:srgbClr val="000000"/>
                </a:solidFill>
                <a:latin typeface="Meiryo UI" panose="020B0604030504040204" pitchFamily="34" charset="-128"/>
                <a:ea typeface="Meiryo UI" panose="020B0604030504040204" pitchFamily="34" charset="-128"/>
                <a:cs typeface="Arial"/>
                <a:sym typeface="Arial"/>
              </a:rPr>
              <a:t>の</a:t>
            </a:r>
            <a:r>
              <a:rPr lang="en-US" sz="2200" b="0" dirty="0">
                <a:solidFill>
                  <a:srgbClr val="000000"/>
                </a:solidFill>
                <a:latin typeface="Meiryo UI" panose="020B0604030504040204" pitchFamily="34" charset="-128"/>
                <a:ea typeface="Meiryo UI" panose="020B0604030504040204" pitchFamily="34" charset="-128"/>
                <a:cs typeface="Arial"/>
                <a:sym typeface="Arial"/>
              </a:rPr>
              <a:t>これら3つの調査を合わせ、世界中の2万人</a:t>
            </a:r>
            <a:r>
              <a:rPr lang="ja-JP" altLang="en-US" sz="2200" b="0" dirty="0">
                <a:solidFill>
                  <a:srgbClr val="000000"/>
                </a:solidFill>
                <a:latin typeface="Meiryo UI" panose="020B0604030504040204" pitchFamily="34" charset="-128"/>
                <a:ea typeface="Meiryo UI" panose="020B0604030504040204" pitchFamily="34" charset="-128"/>
                <a:cs typeface="Arial"/>
                <a:sym typeface="Arial"/>
              </a:rPr>
              <a:t>以上の</a:t>
            </a:r>
            <a:r>
              <a:rPr lang="en-US" sz="2200" b="0" dirty="0" err="1">
                <a:solidFill>
                  <a:srgbClr val="000000"/>
                </a:solidFill>
                <a:latin typeface="Meiryo UI" panose="020B0604030504040204" pitchFamily="34" charset="-128"/>
                <a:ea typeface="Meiryo UI" panose="020B0604030504040204" pitchFamily="34" charset="-128"/>
                <a:cs typeface="Arial"/>
                <a:sym typeface="Arial"/>
              </a:rPr>
              <a:t>経営幹部、IT</a:t>
            </a:r>
            <a:r>
              <a:rPr lang="ja-JP" altLang="en-US" sz="2200" b="0" dirty="0">
                <a:solidFill>
                  <a:srgbClr val="000000"/>
                </a:solidFill>
                <a:latin typeface="Meiryo UI" panose="020B0604030504040204" pitchFamily="34" charset="-128"/>
                <a:ea typeface="Meiryo UI" panose="020B0604030504040204" pitchFamily="34" charset="-128"/>
                <a:cs typeface="Arial"/>
                <a:sym typeface="Arial"/>
              </a:rPr>
              <a:t>プロフェッショナル</a:t>
            </a:r>
            <a:r>
              <a:rPr lang="en-US" sz="2200" b="0" dirty="0">
                <a:solidFill>
                  <a:srgbClr val="000000"/>
                </a:solidFill>
                <a:latin typeface="Meiryo UI" panose="020B0604030504040204" pitchFamily="34" charset="-128"/>
                <a:ea typeface="Meiryo UI" panose="020B0604030504040204" pitchFamily="34" charset="-128"/>
                <a:cs typeface="Arial"/>
                <a:sym typeface="Arial"/>
              </a:rPr>
              <a:t>、</a:t>
            </a:r>
            <a:r>
              <a:rPr lang="en-US" sz="2200" b="0" dirty="0" err="1">
                <a:solidFill>
                  <a:srgbClr val="000000"/>
                </a:solidFill>
                <a:latin typeface="Meiryo UI" panose="020B0604030504040204" pitchFamily="34" charset="-128"/>
                <a:ea typeface="Meiryo UI" panose="020B0604030504040204" pitchFamily="34" charset="-128"/>
                <a:cs typeface="Arial"/>
                <a:sym typeface="Arial"/>
              </a:rPr>
              <a:t>セキュリティ</a:t>
            </a:r>
            <a:r>
              <a:rPr lang="ja-JP" altLang="en-US" sz="2200" b="0" dirty="0">
                <a:solidFill>
                  <a:srgbClr val="000000"/>
                </a:solidFill>
                <a:latin typeface="Meiryo UI" panose="020B0604030504040204" pitchFamily="34" charset="-128"/>
                <a:ea typeface="Meiryo UI" panose="020B0604030504040204" pitchFamily="34" charset="-128"/>
                <a:cs typeface="Arial"/>
                <a:sym typeface="Arial"/>
              </a:rPr>
              <a:t>プロフェッショナル</a:t>
            </a:r>
            <a:r>
              <a:rPr lang="en-US" sz="2200" b="0" dirty="0">
                <a:solidFill>
                  <a:srgbClr val="000000"/>
                </a:solidFill>
                <a:latin typeface="Meiryo UI" panose="020B0604030504040204" pitchFamily="34" charset="-128"/>
                <a:ea typeface="Meiryo UI" panose="020B0604030504040204" pitchFamily="34" charset="-128"/>
                <a:cs typeface="Arial"/>
                <a:sym typeface="Arial"/>
              </a:rPr>
              <a:t>、</a:t>
            </a:r>
            <a:r>
              <a:rPr lang="ja-JP" altLang="en-US" sz="2200" b="0" dirty="0">
                <a:solidFill>
                  <a:srgbClr val="000000"/>
                </a:solidFill>
                <a:latin typeface="Meiryo UI" panose="020B0604030504040204" pitchFamily="34" charset="-128"/>
                <a:ea typeface="Meiryo UI" panose="020B0604030504040204" pitchFamily="34" charset="-128"/>
                <a:cs typeface="Arial"/>
                <a:sym typeface="Arial"/>
              </a:rPr>
              <a:t>従業員</a:t>
            </a:r>
            <a:r>
              <a:rPr lang="en-US" sz="2200" b="0" dirty="0" err="1">
                <a:solidFill>
                  <a:srgbClr val="000000"/>
                </a:solidFill>
                <a:latin typeface="Meiryo UI" panose="020B0604030504040204" pitchFamily="34" charset="-128"/>
                <a:ea typeface="Meiryo UI" panose="020B0604030504040204" pitchFamily="34" charset="-128"/>
                <a:cs typeface="Arial"/>
                <a:sym typeface="Arial"/>
              </a:rPr>
              <a:t>を対象に調査を実施しました</a:t>
            </a:r>
            <a:r>
              <a:rPr lang="en-US" sz="2200" b="0" dirty="0">
                <a:solidFill>
                  <a:srgbClr val="000000"/>
                </a:solidFill>
                <a:latin typeface="Meiryo UI" panose="020B0604030504040204" pitchFamily="34" charset="-128"/>
                <a:ea typeface="Meiryo UI" panose="020B0604030504040204" pitchFamily="34" charset="-128"/>
                <a:cs typeface="Arial"/>
                <a:sym typeface="Arial"/>
              </a:rPr>
              <a:t>。</a:t>
            </a:r>
            <a:endParaRPr sz="2200" b="0" dirty="0">
              <a:latin typeface="Meiryo UI" panose="020B0604030504040204" pitchFamily="34" charset="-128"/>
              <a:ea typeface="Meiryo UI" panose="020B0604030504040204" pitchFamily="34" charset="-128"/>
              <a:cs typeface="Arial"/>
              <a:sym typeface="Arial"/>
            </a:endParaRPr>
          </a:p>
          <a:p>
            <a:pPr marL="0" lvl="0" indent="0" algn="l" rtl="0">
              <a:lnSpc>
                <a:spcPct val="150000"/>
              </a:lnSpc>
              <a:spcBef>
                <a:spcPts val="440"/>
              </a:spcBef>
              <a:spcAft>
                <a:spcPts val="0"/>
              </a:spcAft>
              <a:buClr>
                <a:schemeClr val="dk1"/>
              </a:buClr>
              <a:buSzPts val="2200"/>
              <a:buNone/>
            </a:pPr>
            <a:endParaRPr sz="2200" b="0" dirty="0">
              <a:latin typeface="Meiryo UI" panose="020B0604030504040204" pitchFamily="34" charset="-128"/>
              <a:ea typeface="Meiryo UI" panose="020B0604030504040204" pitchFamily="34" charset="-128"/>
              <a:cs typeface="Arial"/>
              <a:sym typeface="Arial"/>
            </a:endParaRPr>
          </a:p>
          <a:p>
            <a:pPr marL="0" lvl="0" indent="0" algn="l" rtl="0">
              <a:lnSpc>
                <a:spcPct val="150000"/>
              </a:lnSpc>
              <a:spcBef>
                <a:spcPts val="440"/>
              </a:spcBef>
              <a:spcAft>
                <a:spcPts val="0"/>
              </a:spcAft>
              <a:buClr>
                <a:schemeClr val="dk1"/>
              </a:buClr>
              <a:buSzPts val="2200"/>
              <a:buNone/>
            </a:pPr>
            <a:r>
              <a:rPr lang="ja-JP" altLang="en-US" sz="2200" b="0" dirty="0">
                <a:latin typeface="Meiryo UI" panose="020B0604030504040204" pitchFamily="34" charset="-128"/>
                <a:ea typeface="Meiryo UI" panose="020B0604030504040204" pitchFamily="34" charset="-128"/>
                <a:cs typeface="Arial"/>
                <a:sym typeface="Arial"/>
              </a:rPr>
              <a:t>本調査は </a:t>
            </a:r>
            <a:r>
              <a:rPr lang="en-US" altLang="ja-JP" sz="2200" b="0" dirty="0" err="1">
                <a:latin typeface="Meiryo UI" panose="020B0604030504040204" pitchFamily="34" charset="-128"/>
                <a:ea typeface="Meiryo UI" panose="020B0604030504040204" pitchFamily="34" charset="-128"/>
                <a:cs typeface="Arial"/>
                <a:sym typeface="Arial"/>
              </a:rPr>
              <a:t>Ravn</a:t>
            </a:r>
            <a:r>
              <a:rPr lang="en-US" altLang="ja-JP" sz="2200" b="0" dirty="0">
                <a:latin typeface="Meiryo UI" panose="020B0604030504040204" pitchFamily="34" charset="-128"/>
                <a:ea typeface="Meiryo UI" panose="020B0604030504040204" pitchFamily="34" charset="-128"/>
                <a:cs typeface="Arial"/>
                <a:sym typeface="Arial"/>
              </a:rPr>
              <a:t> Research</a:t>
            </a:r>
            <a:r>
              <a:rPr lang="ja-JP" altLang="en-US" sz="2200" b="0" dirty="0">
                <a:latin typeface="Meiryo UI" panose="020B0604030504040204" pitchFamily="34" charset="-128"/>
                <a:ea typeface="Meiryo UI" panose="020B0604030504040204" pitchFamily="34" charset="-128"/>
                <a:cs typeface="Arial"/>
                <a:sym typeface="Arial"/>
              </a:rPr>
              <a:t>社が実施し、</a:t>
            </a:r>
            <a:r>
              <a:rPr lang="en-US" altLang="ja-JP" sz="2200" b="0" dirty="0">
                <a:latin typeface="Meiryo UI" panose="020B0604030504040204" pitchFamily="34" charset="-128"/>
                <a:ea typeface="Meiryo UI" panose="020B0604030504040204" pitchFamily="34" charset="-128"/>
                <a:cs typeface="Arial"/>
                <a:sym typeface="Arial"/>
              </a:rPr>
              <a:t>MSI Advanced Customer Insights</a:t>
            </a:r>
            <a:r>
              <a:rPr lang="ja-JP" altLang="en-US" sz="2200" b="0" dirty="0">
                <a:latin typeface="Meiryo UI" panose="020B0604030504040204" pitchFamily="34" charset="-128"/>
                <a:ea typeface="Meiryo UI" panose="020B0604030504040204" pitchFamily="34" charset="-128"/>
                <a:cs typeface="Arial"/>
                <a:sym typeface="Arial"/>
              </a:rPr>
              <a:t>対象者を募集しました。調査結果は単純平均値です。国別の詳細については、お問い合わせください。</a:t>
            </a:r>
            <a:br>
              <a:rPr lang="ja-JP" altLang="en-US" sz="2200" b="0" dirty="0">
                <a:latin typeface="Meiryo UI" panose="020B0604030504040204" pitchFamily="34" charset="-128"/>
                <a:ea typeface="Meiryo UI" panose="020B0604030504040204" pitchFamily="34" charset="-128"/>
                <a:cs typeface="Arial"/>
                <a:sym typeface="Arial"/>
              </a:rPr>
            </a:br>
            <a:endParaRPr lang="ja-JP" altLang="en-US" sz="2200" b="0" dirty="0">
              <a:latin typeface="Meiryo UI" panose="020B0604030504040204" pitchFamily="34" charset="-128"/>
              <a:ea typeface="Meiryo UI" panose="020B0604030504040204" pitchFamily="34" charset="-128"/>
              <a:cs typeface="Arial"/>
              <a:sym typeface="Arial"/>
            </a:endParaRPr>
          </a:p>
          <a:p>
            <a:pPr marL="0" lvl="0" indent="0" algn="l" rtl="0">
              <a:lnSpc>
                <a:spcPct val="150000"/>
              </a:lnSpc>
              <a:spcBef>
                <a:spcPts val="440"/>
              </a:spcBef>
              <a:spcAft>
                <a:spcPts val="0"/>
              </a:spcAft>
              <a:buClr>
                <a:schemeClr val="dk1"/>
              </a:buClr>
              <a:buSzPts val="2200"/>
              <a:buNone/>
            </a:pPr>
            <a:r>
              <a:rPr lang="en-US" altLang="ja-JP" sz="2200" b="0" dirty="0">
                <a:latin typeface="Meiryo UI" panose="020B0604030504040204" pitchFamily="34" charset="-128"/>
                <a:ea typeface="Meiryo UI" panose="020B0604030504040204" pitchFamily="34" charset="-128"/>
                <a:cs typeface="Arial"/>
                <a:sym typeface="Arial"/>
              </a:rPr>
              <a:t>IT</a:t>
            </a:r>
            <a:r>
              <a:rPr lang="ja-JP" altLang="en-US" sz="2200" b="0" dirty="0">
                <a:latin typeface="Meiryo UI" panose="020B0604030504040204" pitchFamily="34" charset="-128"/>
                <a:ea typeface="Meiryo UI" panose="020B0604030504040204" pitchFamily="34" charset="-128"/>
                <a:cs typeface="Arial"/>
                <a:sym typeface="Arial"/>
              </a:rPr>
              <a:t>、セキュリティ、仕事の未来に関する</a:t>
            </a:r>
            <a:r>
              <a:rPr lang="en-US" altLang="ja-JP" sz="2200" b="0" dirty="0">
                <a:latin typeface="Meiryo UI" panose="020B0604030504040204" pitchFamily="34" charset="-128"/>
                <a:ea typeface="Meiryo UI" panose="020B0604030504040204" pitchFamily="34" charset="-128"/>
                <a:cs typeface="Arial"/>
                <a:sym typeface="Arial"/>
              </a:rPr>
              <a:t>Ivanti</a:t>
            </a:r>
            <a:r>
              <a:rPr lang="ja-JP" altLang="en-US" sz="2200" b="0" dirty="0">
                <a:latin typeface="Meiryo UI" panose="020B0604030504040204" pitchFamily="34" charset="-128"/>
                <a:ea typeface="Meiryo UI" panose="020B0604030504040204" pitchFamily="34" charset="-128"/>
                <a:cs typeface="Arial"/>
                <a:sym typeface="Arial"/>
              </a:rPr>
              <a:t>のその他の調査については、以下をご覧ください。 </a:t>
            </a:r>
            <a:r>
              <a:rPr lang="en-US" altLang="ja-JP" sz="2200" b="0" dirty="0">
                <a:solidFill>
                  <a:schemeClr val="tx1"/>
                </a:solidFill>
                <a:latin typeface="Meiryo UI" panose="020B0604030504040204" pitchFamily="34" charset="-128"/>
                <a:ea typeface="Meiryo UI" panose="020B0604030504040204" pitchFamily="34" charset="-128"/>
                <a:cs typeface="Arial"/>
                <a:sym typeface="Arial"/>
                <a:hlinkClick r:id="rId7">
                  <a:extLst>
                    <a:ext uri="{A12FA001-AC4F-418D-AE19-62706E023703}">
                      <ahyp:hlinkClr xmlns:ahyp="http://schemas.microsoft.com/office/drawing/2018/hyperlinkcolor" val="tx"/>
                    </a:ext>
                  </a:extLst>
                </a:hlinkClick>
              </a:rPr>
              <a:t>ivanti.com/ja/research</a:t>
            </a:r>
            <a:endParaRPr lang="en-US" altLang="ja-JP" sz="2200" b="0" dirty="0">
              <a:solidFill>
                <a:schemeClr val="tx1"/>
              </a:solidFill>
              <a:latin typeface="Meiryo UI" panose="020B0604030504040204" pitchFamily="34" charset="-128"/>
              <a:ea typeface="Meiryo UI" panose="020B0604030504040204" pitchFamily="34" charset="-128"/>
              <a:cs typeface="Arial"/>
              <a:sym typeface="Arial"/>
            </a:endParaRPr>
          </a:p>
        </p:txBody>
      </p:sp>
      <p:sp>
        <p:nvSpPr>
          <p:cNvPr id="165" name="Google Shape;165;p9"/>
          <p:cNvSpPr txBox="1"/>
          <p:nvPr/>
        </p:nvSpPr>
        <p:spPr>
          <a:xfrm>
            <a:off x="8200042" y="9514367"/>
            <a:ext cx="9309984" cy="323165"/>
          </a:xfrm>
          <a:prstGeom prst="rect">
            <a:avLst/>
          </a:prstGeom>
          <a:noFill/>
          <a:ln>
            <a:noFill/>
          </a:ln>
        </p:spPr>
        <p:txBody>
          <a:bodyPr spcFirstLastPara="1" wrap="square" lIns="137150" tIns="68575" rIns="137150" bIns="68575" anchor="b" anchorCtr="0">
            <a:spAutoFit/>
          </a:bodyPr>
          <a:lstStyle/>
          <a:p>
            <a:pPr marL="0" marR="0" lvl="0" indent="0" algn="r" rtl="0">
              <a:lnSpc>
                <a:spcPct val="100000"/>
              </a:lnSpc>
              <a:spcBef>
                <a:spcPts val="0"/>
              </a:spcBef>
              <a:spcAft>
                <a:spcPts val="0"/>
              </a:spcAft>
              <a:buClr>
                <a:srgbClr val="000000"/>
              </a:buClr>
              <a:buSzPts val="1200"/>
              <a:buFont typeface="Arial"/>
              <a:buNone/>
            </a:pPr>
            <a:r>
              <a:rPr lang="en-US" sz="1200" b="0" i="1" u="none" strike="noStrike" cap="none">
                <a:solidFill>
                  <a:srgbClr val="3F3F3F"/>
                </a:solidFill>
                <a:latin typeface="Meiryo UI" panose="020B0604030504040204" pitchFamily="34" charset="-128"/>
                <a:ea typeface="Meiryo UI" panose="020B0604030504040204" pitchFamily="34" charset="-128"/>
                <a:cs typeface="Inter"/>
                <a:sym typeface="Inter"/>
              </a:rPr>
              <a:t>Copyright © 2024, Ivanti. All rights reserved. 2024 Securing the Digital Employee Experience Report. 09/24 DH</a:t>
            </a:r>
            <a:endParaRPr sz="1500" b="0" i="1" u="none" strike="noStrike" cap="none">
              <a:solidFill>
                <a:srgbClr val="3F3F3F"/>
              </a:solidFill>
              <a:latin typeface="Meiryo UI" panose="020B0604030504040204" pitchFamily="34" charset="-128"/>
              <a:ea typeface="Meiryo UI" panose="020B0604030504040204" pitchFamily="34" charset="-128"/>
              <a:cs typeface="Calibri"/>
              <a:sym typeface="Calibri"/>
            </a:endParaRPr>
          </a:p>
        </p:txBody>
      </p:sp>
      <p:sp>
        <p:nvSpPr>
          <p:cNvPr id="166" name="Google Shape;166;p9"/>
          <p:cNvSpPr txBox="1">
            <a:spLocks noGrp="1"/>
          </p:cNvSpPr>
          <p:nvPr>
            <p:ph type="body" idx="4294967295"/>
          </p:nvPr>
        </p:nvSpPr>
        <p:spPr>
          <a:xfrm>
            <a:off x="483269" y="4008078"/>
            <a:ext cx="4088700" cy="14643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chemeClr val="lt1"/>
              </a:buClr>
              <a:buSzPts val="4800"/>
              <a:buNone/>
            </a:pPr>
            <a:r>
              <a:rPr lang="en-US" sz="4800">
                <a:solidFill>
                  <a:schemeClr val="lt1"/>
                </a:solidFill>
                <a:latin typeface="Meiryo UI" panose="020B0604030504040204" pitchFamily="34" charset="-128"/>
                <a:ea typeface="Meiryo UI" panose="020B0604030504040204" pitchFamily="34" charset="-128"/>
                <a:cs typeface="Arial"/>
                <a:sym typeface="Arial"/>
              </a:rPr>
              <a:t>調査について</a:t>
            </a:r>
            <a:endParaRPr>
              <a:latin typeface="Meiryo UI" panose="020B0604030504040204" pitchFamily="34" charset="-128"/>
              <a:ea typeface="Meiryo UI" panose="020B0604030504040204" pitchFamily="34" charset="-128"/>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549</Words>
  <Application>Microsoft Macintosh PowerPoint</Application>
  <PresentationFormat>Custom</PresentationFormat>
  <Paragraphs>43</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Meiryo UI</vt:lpstr>
      <vt:lpstr>Arial</vt:lpstr>
      <vt:lpstr>Calibri</vt:lpstr>
      <vt:lpstr>Inter</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Devin Hanson</cp:lastModifiedBy>
  <cp:revision>2</cp:revision>
  <dcterms:created xsi:type="dcterms:W3CDTF">2006-08-16T00:00:00Z</dcterms:created>
  <dcterms:modified xsi:type="dcterms:W3CDTF">2024-10-01T20:59:04Z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0x010100C6A529CB4A62A742AE048CABF7079222</vt:lpwstr>
  </property>
  <property fmtid="{D5CDD505-2E9C-101B-9397-08002B2CF9AE}" pid="3" name="Metadata">
    <vt:lpwstr/>
  </property>
  <property fmtid="{D5CDD505-2E9C-101B-9397-08002B2CF9AE}" pid="4" name="MediaServiceImageTags">
    <vt:lpwstr/>
  </property>
</Properties>
</file>