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Lst>
  <p:notesMasterIdLst>
    <p:notesMasterId r:id="rId14"/>
  </p:notesMasterIdLst>
  <p:sldIdLst>
    <p:sldId id="256" r:id="rId5"/>
    <p:sldId id="2147478936" r:id="rId6"/>
    <p:sldId id="2147478938" r:id="rId7"/>
    <p:sldId id="2147478954" r:id="rId8"/>
    <p:sldId id="2147478950" r:id="rId9"/>
    <p:sldId id="2147478951" r:id="rId10"/>
    <p:sldId id="2147478953" r:id="rId11"/>
    <p:sldId id="2147478941" r:id="rId12"/>
    <p:sldId id="2147478934" r:id="rId13"/>
  </p:sldIdLst>
  <p:sldSz cx="18288000" cy="10287000"/>
  <p:notesSz cx="6858000" cy="9144000"/>
  <p:embeddedFontLst>
    <p:embeddedFont>
      <p:font typeface="Inter" panose="020B0502030000000004" pitchFamily="34" charset="0"/>
      <p:regular r:id="rId15"/>
      <p:bold r:id="rId16"/>
      <p:italic r:id="rId17"/>
      <p:boldItalic r:id="rId18"/>
    </p:embeddedFont>
    <p:embeddedFont>
      <p:font typeface="Inter Italic" panose="020B0502030000000004" pitchFamily="34" charset="0"/>
      <p:regular r:id="rId19"/>
      <p:bold r:id="rId20"/>
      <p:italic r:id="rId21"/>
      <p:boldItalic r:id="rId22"/>
    </p:embeddedFont>
    <p:embeddedFont>
      <p:font typeface="Inter Light" panose="02000403000000020004" pitchFamily="2" charset="0"/>
      <p:regular r:id="rId23"/>
      <p:italic r:id="rId2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5760" userDrawn="1">
          <p15:clr>
            <a:srgbClr val="A4A3A4"/>
          </p15:clr>
        </p15:guide>
        <p15:guide id="3" orient="horz" pos="324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D1A5014-A220-2A3C-A423-569137273C96}" name="Rachel Haberman" initials="" userId="S::Rachel.Haberman@ivanti.com::b9637989-e1d2-4578-b50b-e8246d3a296e" providerId="AD"/>
  <p188:author id="{8A9A9F2D-AFC0-9673-4CFD-40F1C825BCA6}" name="Rachel Haberman" initials="RH" userId="S::rachel.haberman@ivanti.com::b9637989-e1d2-4578-b50b-e8246d3a296e" providerId="AD"/>
  <p188:author id="{5E3D9B5D-32A8-C702-7B42-68F84607944D}" name="Devin Hanson" initials="DH" userId="S::devin.hanson@ivanti.com::58ccc2a3-3649-461e-8a55-57d52dbae2f6" providerId="AD"/>
  <p188:author id="{4FF61F7F-8BFD-A616-E8DC-517718F72168}" name="Paige Breaux" initials="PB" userId="S::paige.breaux@ivanti.com::a63b32b6-6732-400a-a2cf-b4842bf2a45c"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4E0389"/>
    <a:srgbClr val="E92A3B"/>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3C7EE47-3B2A-2355-BCA5-D63FFED8761A}" v="18" dt="2024-09-12T16:06:46.952"/>
    <p1510:client id="{4291ABD9-25AE-A1E0-5239-306E61CBA2E2}" v="14" dt="2024-09-12T21:43:57.564"/>
    <p1510:client id="{80F95FB9-0574-00B4-FF65-40B05D251D00}" v="9" dt="2024-09-12T19:32:25.242"/>
    <p1510:client id="{D0F3CC5C-D7A7-8C32-A942-034E01270EB4}" v="6" dt="2024-09-12T20:48:34.993"/>
    <p1510:client id="{F97B2A62-09CF-EF4C-AAD6-DFCFFDA70EC8}" v="9" dt="2024-09-12T20:01:05.03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73"/>
  </p:normalViewPr>
  <p:slideViewPr>
    <p:cSldViewPr snapToGrid="0">
      <p:cViewPr varScale="1">
        <p:scale>
          <a:sx n="58" d="100"/>
          <a:sy n="58" d="100"/>
        </p:scale>
        <p:origin x="264" y="552"/>
      </p:cViewPr>
      <p:guideLst>
        <p:guide pos="5760"/>
        <p:guide orient="horz" pos="32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font" Target="fonts/font4.fntdata"/><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font" Target="fonts/font7.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3.fntdata"/><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font" Target="fonts/font2.fntdata"/><Relationship Id="rId20" Type="http://schemas.openxmlformats.org/officeDocument/2006/relationships/font" Target="fonts/font6.fntdata"/><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10.fntdata"/><Relationship Id="rId5" Type="http://schemas.openxmlformats.org/officeDocument/2006/relationships/slide" Target="slides/slide1.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font" Target="fonts/font5.fntdata"/><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vin Hanson" userId="S::devin.hanson@ivanti.com::58ccc2a3-3649-461e-8a55-57d52dbae2f6" providerId="AD" clId="Web-{4291ABD9-25AE-A1E0-5239-306E61CBA2E2}"/>
    <pc:docChg chg="delSld modSld">
      <pc:chgData name="Devin Hanson" userId="S::devin.hanson@ivanti.com::58ccc2a3-3649-461e-8a55-57d52dbae2f6" providerId="AD" clId="Web-{4291ABD9-25AE-A1E0-5239-306E61CBA2E2}" dt="2024-09-12T21:42:23.749" v="2"/>
      <pc:docMkLst>
        <pc:docMk/>
      </pc:docMkLst>
      <pc:sldChg chg="delSp">
        <pc:chgData name="Devin Hanson" userId="S::devin.hanson@ivanti.com::58ccc2a3-3649-461e-8a55-57d52dbae2f6" providerId="AD" clId="Web-{4291ABD9-25AE-A1E0-5239-306E61CBA2E2}" dt="2024-09-12T21:42:23.749" v="2"/>
        <pc:sldMkLst>
          <pc:docMk/>
          <pc:sldMk cId="1894050184" sldId="2147478941"/>
        </pc:sldMkLst>
        <pc:grpChg chg="del">
          <ac:chgData name="Devin Hanson" userId="S::devin.hanson@ivanti.com::58ccc2a3-3649-461e-8a55-57d52dbae2f6" providerId="AD" clId="Web-{4291ABD9-25AE-A1E0-5239-306E61CBA2E2}" dt="2024-09-12T21:42:23.749" v="2"/>
          <ac:grpSpMkLst>
            <pc:docMk/>
            <pc:sldMk cId="1894050184" sldId="2147478941"/>
            <ac:grpSpMk id="8" creationId="{31F1C20A-EAD8-32AF-DD3C-6B1D254C39B2}"/>
          </ac:grpSpMkLst>
        </pc:grpChg>
      </pc:sldChg>
      <pc:sldChg chg="del">
        <pc:chgData name="Devin Hanson" userId="S::devin.hanson@ivanti.com::58ccc2a3-3649-461e-8a55-57d52dbae2f6" providerId="AD" clId="Web-{4291ABD9-25AE-A1E0-5239-306E61CBA2E2}" dt="2024-09-12T21:39:29.964" v="0"/>
        <pc:sldMkLst>
          <pc:docMk/>
          <pc:sldMk cId="522098260" sldId="2147478943"/>
        </pc:sldMkLst>
      </pc:sldChg>
      <pc:sldChg chg="del">
        <pc:chgData name="Devin Hanson" userId="S::devin.hanson@ivanti.com::58ccc2a3-3649-461e-8a55-57d52dbae2f6" providerId="AD" clId="Web-{4291ABD9-25AE-A1E0-5239-306E61CBA2E2}" dt="2024-09-12T21:40:23.747" v="1"/>
        <pc:sldMkLst>
          <pc:docMk/>
          <pc:sldMk cId="4195120849" sldId="2147478955"/>
        </pc:sldMkLst>
      </pc:sldChg>
    </pc:docChg>
  </pc:docChgLst>
  <pc:docChgLst>
    <pc:chgData name="Devin Hanson" userId="S::devin.hanson@ivanti.com::58ccc2a3-3649-461e-8a55-57d52dbae2f6" providerId="AD" clId="Web-{80F95FB9-0574-00B4-FF65-40B05D251D00}"/>
    <pc:docChg chg="modSld">
      <pc:chgData name="Devin Hanson" userId="S::devin.hanson@ivanti.com::58ccc2a3-3649-461e-8a55-57d52dbae2f6" providerId="AD" clId="Web-{80F95FB9-0574-00B4-FF65-40B05D251D00}" dt="2024-09-12T19:32:00.867" v="6" actId="20577"/>
      <pc:docMkLst>
        <pc:docMk/>
      </pc:docMkLst>
      <pc:sldChg chg="modSp">
        <pc:chgData name="Devin Hanson" userId="S::devin.hanson@ivanti.com::58ccc2a3-3649-461e-8a55-57d52dbae2f6" providerId="AD" clId="Web-{80F95FB9-0574-00B4-FF65-40B05D251D00}" dt="2024-09-12T19:32:00.867" v="6" actId="20577"/>
        <pc:sldMkLst>
          <pc:docMk/>
          <pc:sldMk cId="1894050184" sldId="2147478941"/>
        </pc:sldMkLst>
        <pc:spChg chg="mod">
          <ac:chgData name="Devin Hanson" userId="S::devin.hanson@ivanti.com::58ccc2a3-3649-461e-8a55-57d52dbae2f6" providerId="AD" clId="Web-{80F95FB9-0574-00B4-FF65-40B05D251D00}" dt="2024-09-12T19:32:00.867" v="6" actId="20577"/>
          <ac:spMkLst>
            <pc:docMk/>
            <pc:sldMk cId="1894050184" sldId="2147478941"/>
            <ac:spMk id="21" creationId="{00000000-0000-0000-0000-000000000000}"/>
          </ac:spMkLst>
        </pc:spChg>
      </pc:sldChg>
      <pc:sldChg chg="modSp">
        <pc:chgData name="Devin Hanson" userId="S::devin.hanson@ivanti.com::58ccc2a3-3649-461e-8a55-57d52dbae2f6" providerId="AD" clId="Web-{80F95FB9-0574-00B4-FF65-40B05D251D00}" dt="2024-09-12T16:13:22.837" v="0" actId="20577"/>
        <pc:sldMkLst>
          <pc:docMk/>
          <pc:sldMk cId="522098260" sldId="2147478943"/>
        </pc:sldMkLst>
        <pc:spChg chg="mod">
          <ac:chgData name="Devin Hanson" userId="S::devin.hanson@ivanti.com::58ccc2a3-3649-461e-8a55-57d52dbae2f6" providerId="AD" clId="Web-{80F95FB9-0574-00B4-FF65-40B05D251D00}" dt="2024-09-12T16:13:22.837" v="0" actId="20577"/>
          <ac:spMkLst>
            <pc:docMk/>
            <pc:sldMk cId="522098260" sldId="2147478943"/>
            <ac:spMk id="9" creationId="{ECCB2450-6FBD-FB81-2B4B-7B0C15C10B04}"/>
          </ac:spMkLst>
        </pc:spChg>
      </pc:sldChg>
      <pc:sldChg chg="modSp">
        <pc:chgData name="Devin Hanson" userId="S::devin.hanson@ivanti.com::58ccc2a3-3649-461e-8a55-57d52dbae2f6" providerId="AD" clId="Web-{80F95FB9-0574-00B4-FF65-40B05D251D00}" dt="2024-09-12T16:14:13.683" v="4" actId="20577"/>
        <pc:sldMkLst>
          <pc:docMk/>
          <pc:sldMk cId="4061210491" sldId="2147478950"/>
        </pc:sldMkLst>
        <pc:spChg chg="mod">
          <ac:chgData name="Devin Hanson" userId="S::devin.hanson@ivanti.com::58ccc2a3-3649-461e-8a55-57d52dbae2f6" providerId="AD" clId="Web-{80F95FB9-0574-00B4-FF65-40B05D251D00}" dt="2024-09-12T16:14:13.683" v="4" actId="20577"/>
          <ac:spMkLst>
            <pc:docMk/>
            <pc:sldMk cId="4061210491" sldId="2147478950"/>
            <ac:spMk id="9" creationId="{ECCB2450-6FBD-FB81-2B4B-7B0C15C10B04}"/>
          </ac:spMkLst>
        </pc:spChg>
      </pc:sldChg>
    </pc:docChg>
  </pc:docChgLst>
  <pc:docChgLst>
    <pc:chgData name="Paige Breaux" userId="S::paige.breaux@ivanti.com::a63b32b6-6732-400a-a2cf-b4842bf2a45c" providerId="AD" clId="Web-{39B5B0C8-84C0-0A2A-8CA2-C809F203BE77}"/>
    <pc:docChg chg="modSld">
      <pc:chgData name="Paige Breaux" userId="S::paige.breaux@ivanti.com::a63b32b6-6732-400a-a2cf-b4842bf2a45c" providerId="AD" clId="Web-{39B5B0C8-84C0-0A2A-8CA2-C809F203BE77}" dt="2024-09-12T18:11:07.320" v="9" actId="20577"/>
      <pc:docMkLst>
        <pc:docMk/>
      </pc:docMkLst>
      <pc:sldChg chg="modSp modCm">
        <pc:chgData name="Paige Breaux" userId="S::paige.breaux@ivanti.com::a63b32b6-6732-400a-a2cf-b4842bf2a45c" providerId="AD" clId="Web-{39B5B0C8-84C0-0A2A-8CA2-C809F203BE77}" dt="2024-09-12T18:11:07.320" v="9" actId="20577"/>
        <pc:sldMkLst>
          <pc:docMk/>
          <pc:sldMk cId="840785015" sldId="2147478934"/>
        </pc:sldMkLst>
        <pc:spChg chg="mod">
          <ac:chgData name="Paige Breaux" userId="S::paige.breaux@ivanti.com::a63b32b6-6732-400a-a2cf-b4842bf2a45c" providerId="AD" clId="Web-{39B5B0C8-84C0-0A2A-8CA2-C809F203BE77}" dt="2024-09-12T18:11:07.320" v="9" actId="20577"/>
          <ac:spMkLst>
            <pc:docMk/>
            <pc:sldMk cId="840785015" sldId="2147478934"/>
            <ac:spMk id="3" creationId="{63AB2A81-EB2E-94FA-B382-8553AB501FFE}"/>
          </ac:spMkLst>
        </pc:spChg>
        <pc:extLst>
          <p:ext xmlns:p="http://schemas.openxmlformats.org/presentationml/2006/main" uri="{D6D511B9-2390-475A-947B-AFAB55BFBCF1}">
            <pc226:cmChg xmlns:pc226="http://schemas.microsoft.com/office/powerpoint/2022/06/main/command" chg="mod">
              <pc226:chgData name="Paige Breaux" userId="S::paige.breaux@ivanti.com::a63b32b6-6732-400a-a2cf-b4842bf2a45c" providerId="AD" clId="Web-{39B5B0C8-84C0-0A2A-8CA2-C809F203BE77}" dt="2024-09-12T18:11:07.320" v="9" actId="20577"/>
              <pc2:cmMkLst xmlns:pc2="http://schemas.microsoft.com/office/powerpoint/2019/9/main/command">
                <pc:docMk/>
                <pc:sldMk cId="840785015" sldId="2147478934"/>
                <pc2:cmMk id="{148679F1-2189-4FBF-B67A-5796055B8AF4}"/>
              </pc2:cmMkLst>
            </pc226:cmChg>
          </p:ext>
        </pc:extLst>
      </pc:sldChg>
    </pc:docChg>
  </pc:docChgLst>
  <pc:docChgLst>
    <pc:chgData name="Paige Breaux" userId="S::paige.breaux@ivanti.com::a63b32b6-6732-400a-a2cf-b4842bf2a45c" providerId="AD" clId="Web-{23C7EE47-3B2A-2355-BCA5-D63FFED8761A}"/>
    <pc:docChg chg="modSld">
      <pc:chgData name="Paige Breaux" userId="S::paige.breaux@ivanti.com::a63b32b6-6732-400a-a2cf-b4842bf2a45c" providerId="AD" clId="Web-{23C7EE47-3B2A-2355-BCA5-D63FFED8761A}" dt="2024-09-12T16:06:46.952" v="5" actId="1076"/>
      <pc:docMkLst>
        <pc:docMk/>
      </pc:docMkLst>
      <pc:sldChg chg="modSp">
        <pc:chgData name="Paige Breaux" userId="S::paige.breaux@ivanti.com::a63b32b6-6732-400a-a2cf-b4842bf2a45c" providerId="AD" clId="Web-{23C7EE47-3B2A-2355-BCA5-D63FFED8761A}" dt="2024-09-12T15:59:04.827" v="1" actId="20577"/>
        <pc:sldMkLst>
          <pc:docMk/>
          <pc:sldMk cId="840785015" sldId="2147478934"/>
        </pc:sldMkLst>
        <pc:spChg chg="mod">
          <ac:chgData name="Paige Breaux" userId="S::paige.breaux@ivanti.com::a63b32b6-6732-400a-a2cf-b4842bf2a45c" providerId="AD" clId="Web-{23C7EE47-3B2A-2355-BCA5-D63FFED8761A}" dt="2024-09-12T15:59:04.827" v="1" actId="20577"/>
          <ac:spMkLst>
            <pc:docMk/>
            <pc:sldMk cId="840785015" sldId="2147478934"/>
            <ac:spMk id="3" creationId="{63AB2A81-EB2E-94FA-B382-8553AB501FFE}"/>
          </ac:spMkLst>
        </pc:spChg>
      </pc:sldChg>
      <pc:sldChg chg="modSp">
        <pc:chgData name="Paige Breaux" userId="S::paige.breaux@ivanti.com::a63b32b6-6732-400a-a2cf-b4842bf2a45c" providerId="AD" clId="Web-{23C7EE47-3B2A-2355-BCA5-D63FFED8761A}" dt="2024-09-12T16:06:46.952" v="5" actId="1076"/>
        <pc:sldMkLst>
          <pc:docMk/>
          <pc:sldMk cId="1839098936" sldId="2147478936"/>
        </pc:sldMkLst>
        <pc:spChg chg="mod">
          <ac:chgData name="Paige Breaux" userId="S::paige.breaux@ivanti.com::a63b32b6-6732-400a-a2cf-b4842bf2a45c" providerId="AD" clId="Web-{23C7EE47-3B2A-2355-BCA5-D63FFED8761A}" dt="2024-09-12T16:06:32.749" v="4" actId="20577"/>
          <ac:spMkLst>
            <pc:docMk/>
            <pc:sldMk cId="1839098936" sldId="2147478936"/>
            <ac:spMk id="7" creationId="{7619B00B-CA09-09B9-E078-92AD2BACAC42}"/>
          </ac:spMkLst>
        </pc:spChg>
        <pc:picChg chg="mod">
          <ac:chgData name="Paige Breaux" userId="S::paige.breaux@ivanti.com::a63b32b6-6732-400a-a2cf-b4842bf2a45c" providerId="AD" clId="Web-{23C7EE47-3B2A-2355-BCA5-D63FFED8761A}" dt="2024-09-12T16:06:46.952" v="5" actId="1076"/>
          <ac:picMkLst>
            <pc:docMk/>
            <pc:sldMk cId="1839098936" sldId="2147478936"/>
            <ac:picMk id="6" creationId="{6B38F678-A579-013F-F4C0-561A1B659FB5}"/>
          </ac:picMkLst>
        </pc:picChg>
      </pc:sldChg>
      <pc:sldChg chg="modSp">
        <pc:chgData name="Paige Breaux" userId="S::paige.breaux@ivanti.com::a63b32b6-6732-400a-a2cf-b4842bf2a45c" providerId="AD" clId="Web-{23C7EE47-3B2A-2355-BCA5-D63FFED8761A}" dt="2024-09-12T16:05:46.014" v="2" actId="20577"/>
        <pc:sldMkLst>
          <pc:docMk/>
          <pc:sldMk cId="4061210491" sldId="2147478950"/>
        </pc:sldMkLst>
        <pc:spChg chg="mod">
          <ac:chgData name="Paige Breaux" userId="S::paige.breaux@ivanti.com::a63b32b6-6732-400a-a2cf-b4842bf2a45c" providerId="AD" clId="Web-{23C7EE47-3B2A-2355-BCA5-D63FFED8761A}" dt="2024-09-12T16:05:46.014" v="2" actId="20577"/>
          <ac:spMkLst>
            <pc:docMk/>
            <pc:sldMk cId="4061210491" sldId="2147478950"/>
            <ac:spMk id="22" creationId="{38662E7F-3C2D-B63F-524A-B626FFC2D5A0}"/>
          </ac:spMkLst>
        </pc:spChg>
      </pc:sldChg>
    </pc:docChg>
  </pc:docChgLst>
  <pc:docChgLst>
    <pc:chgData name="Devin Hanson" userId="58ccc2a3-3649-461e-8a55-57d52dbae2f6" providerId="ADAL" clId="{F97B2A62-09CF-EF4C-AAD6-DFCFFDA70EC8}"/>
    <pc:docChg chg="undo custSel addSld modSld sldOrd">
      <pc:chgData name="Devin Hanson" userId="58ccc2a3-3649-461e-8a55-57d52dbae2f6" providerId="ADAL" clId="{F97B2A62-09CF-EF4C-AAD6-DFCFFDA70EC8}" dt="2024-09-12T20:04:58.632" v="75" actId="732"/>
      <pc:docMkLst>
        <pc:docMk/>
      </pc:docMkLst>
      <pc:sldChg chg="modSp mod">
        <pc:chgData name="Devin Hanson" userId="58ccc2a3-3649-461e-8a55-57d52dbae2f6" providerId="ADAL" clId="{F97B2A62-09CF-EF4C-AAD6-DFCFFDA70EC8}" dt="2024-09-12T19:41:08.287" v="0" actId="207"/>
        <pc:sldMkLst>
          <pc:docMk/>
          <pc:sldMk cId="0" sldId="256"/>
        </pc:sldMkLst>
        <pc:spChg chg="mod">
          <ac:chgData name="Devin Hanson" userId="58ccc2a3-3649-461e-8a55-57d52dbae2f6" providerId="ADAL" clId="{F97B2A62-09CF-EF4C-AAD6-DFCFFDA70EC8}" dt="2024-09-12T19:41:08.287" v="0" actId="207"/>
          <ac:spMkLst>
            <pc:docMk/>
            <pc:sldMk cId="0" sldId="256"/>
            <ac:spMk id="7" creationId="{00000000-0000-0000-0000-000000000000}"/>
          </ac:spMkLst>
        </pc:spChg>
      </pc:sldChg>
      <pc:sldChg chg="modSp mod">
        <pc:chgData name="Devin Hanson" userId="58ccc2a3-3649-461e-8a55-57d52dbae2f6" providerId="ADAL" clId="{F97B2A62-09CF-EF4C-AAD6-DFCFFDA70EC8}" dt="2024-09-12T19:46:07.141" v="1" actId="2711"/>
        <pc:sldMkLst>
          <pc:docMk/>
          <pc:sldMk cId="840785015" sldId="2147478934"/>
        </pc:sldMkLst>
        <pc:spChg chg="mod">
          <ac:chgData name="Devin Hanson" userId="58ccc2a3-3649-461e-8a55-57d52dbae2f6" providerId="ADAL" clId="{F97B2A62-09CF-EF4C-AAD6-DFCFFDA70EC8}" dt="2024-09-12T19:46:07.141" v="1" actId="2711"/>
          <ac:spMkLst>
            <pc:docMk/>
            <pc:sldMk cId="840785015" sldId="2147478934"/>
            <ac:spMk id="3" creationId="{63AB2A81-EB2E-94FA-B382-8553AB501FFE}"/>
          </ac:spMkLst>
        </pc:spChg>
      </pc:sldChg>
      <pc:sldChg chg="addSp delSp modSp mod">
        <pc:chgData name="Devin Hanson" userId="58ccc2a3-3649-461e-8a55-57d52dbae2f6" providerId="ADAL" clId="{F97B2A62-09CF-EF4C-AAD6-DFCFFDA70EC8}" dt="2024-09-12T19:55:47.656" v="11" actId="478"/>
        <pc:sldMkLst>
          <pc:docMk/>
          <pc:sldMk cId="522098260" sldId="2147478943"/>
        </pc:sldMkLst>
        <pc:spChg chg="add del mod">
          <ac:chgData name="Devin Hanson" userId="58ccc2a3-3649-461e-8a55-57d52dbae2f6" providerId="ADAL" clId="{F97B2A62-09CF-EF4C-AAD6-DFCFFDA70EC8}" dt="2024-09-12T19:55:47.656" v="11" actId="478"/>
          <ac:spMkLst>
            <pc:docMk/>
            <pc:sldMk cId="522098260" sldId="2147478943"/>
            <ac:spMk id="4" creationId="{CF79AC38-E9F6-40F8-3293-A8C074EB290A}"/>
          </ac:spMkLst>
        </pc:spChg>
        <pc:spChg chg="add del mod">
          <ac:chgData name="Devin Hanson" userId="58ccc2a3-3649-461e-8a55-57d52dbae2f6" providerId="ADAL" clId="{F97B2A62-09CF-EF4C-AAD6-DFCFFDA70EC8}" dt="2024-09-12T19:55:47.656" v="11" actId="478"/>
          <ac:spMkLst>
            <pc:docMk/>
            <pc:sldMk cId="522098260" sldId="2147478943"/>
            <ac:spMk id="5" creationId="{A59854A2-F8F4-9BD2-6CDC-E29C19573087}"/>
          </ac:spMkLst>
        </pc:spChg>
        <pc:spChg chg="mod">
          <ac:chgData name="Devin Hanson" userId="58ccc2a3-3649-461e-8a55-57d52dbae2f6" providerId="ADAL" clId="{F97B2A62-09CF-EF4C-AAD6-DFCFFDA70EC8}" dt="2024-09-12T19:55:28.705" v="9" actId="1076"/>
          <ac:spMkLst>
            <pc:docMk/>
            <pc:sldMk cId="522098260" sldId="2147478943"/>
            <ac:spMk id="9" creationId="{ECCB2450-6FBD-FB81-2B4B-7B0C15C10B04}"/>
          </ac:spMkLst>
        </pc:spChg>
        <pc:spChg chg="mod">
          <ac:chgData name="Devin Hanson" userId="58ccc2a3-3649-461e-8a55-57d52dbae2f6" providerId="ADAL" clId="{F97B2A62-09CF-EF4C-AAD6-DFCFFDA70EC8}" dt="2024-09-12T19:55:28.705" v="9" actId="1076"/>
          <ac:spMkLst>
            <pc:docMk/>
            <pc:sldMk cId="522098260" sldId="2147478943"/>
            <ac:spMk id="10" creationId="{31E4747C-EFE9-7902-C5BA-4F4FA70D4833}"/>
          </ac:spMkLst>
        </pc:spChg>
      </pc:sldChg>
      <pc:sldChg chg="modSp mod">
        <pc:chgData name="Devin Hanson" userId="58ccc2a3-3649-461e-8a55-57d52dbae2f6" providerId="ADAL" clId="{F97B2A62-09CF-EF4C-AAD6-DFCFFDA70EC8}" dt="2024-09-12T19:52:33.107" v="6" actId="207"/>
        <pc:sldMkLst>
          <pc:docMk/>
          <pc:sldMk cId="4061210491" sldId="2147478950"/>
        </pc:sldMkLst>
        <pc:spChg chg="mod">
          <ac:chgData name="Devin Hanson" userId="58ccc2a3-3649-461e-8a55-57d52dbae2f6" providerId="ADAL" clId="{F97B2A62-09CF-EF4C-AAD6-DFCFFDA70EC8}" dt="2024-09-12T19:52:33.107" v="6" actId="207"/>
          <ac:spMkLst>
            <pc:docMk/>
            <pc:sldMk cId="4061210491" sldId="2147478950"/>
            <ac:spMk id="9" creationId="{ECCB2450-6FBD-FB81-2B4B-7B0C15C10B04}"/>
          </ac:spMkLst>
        </pc:spChg>
        <pc:spChg chg="mod">
          <ac:chgData name="Devin Hanson" userId="58ccc2a3-3649-461e-8a55-57d52dbae2f6" providerId="ADAL" clId="{F97B2A62-09CF-EF4C-AAD6-DFCFFDA70EC8}" dt="2024-09-12T19:52:20.623" v="4" actId="1076"/>
          <ac:spMkLst>
            <pc:docMk/>
            <pc:sldMk cId="4061210491" sldId="2147478950"/>
            <ac:spMk id="10" creationId="{31E4747C-EFE9-7902-C5BA-4F4FA70D4833}"/>
          </ac:spMkLst>
        </pc:spChg>
      </pc:sldChg>
      <pc:sldChg chg="addSp delSp modSp add mod ord">
        <pc:chgData name="Devin Hanson" userId="58ccc2a3-3649-461e-8a55-57d52dbae2f6" providerId="ADAL" clId="{F97B2A62-09CF-EF4C-AAD6-DFCFFDA70EC8}" dt="2024-09-12T20:04:58.632" v="75" actId="732"/>
        <pc:sldMkLst>
          <pc:docMk/>
          <pc:sldMk cId="2298398625" sldId="2147478954"/>
        </pc:sldMkLst>
        <pc:spChg chg="add del">
          <ac:chgData name="Devin Hanson" userId="58ccc2a3-3649-461e-8a55-57d52dbae2f6" providerId="ADAL" clId="{F97B2A62-09CF-EF4C-AAD6-DFCFFDA70EC8}" dt="2024-09-12T19:57:11.037" v="15" actId="478"/>
          <ac:spMkLst>
            <pc:docMk/>
            <pc:sldMk cId="2298398625" sldId="2147478954"/>
            <ac:spMk id="4" creationId="{E8A2E818-EB57-B138-5E35-564433837F72}"/>
          </ac:spMkLst>
        </pc:spChg>
        <pc:spChg chg="add mod">
          <ac:chgData name="Devin Hanson" userId="58ccc2a3-3649-461e-8a55-57d52dbae2f6" providerId="ADAL" clId="{F97B2A62-09CF-EF4C-AAD6-DFCFFDA70EC8}" dt="2024-09-12T19:58:27.906" v="38" actId="14100"/>
          <ac:spMkLst>
            <pc:docMk/>
            <pc:sldMk cId="2298398625" sldId="2147478954"/>
            <ac:spMk id="5" creationId="{8C11DFB3-326B-C1AE-A58F-AF5BD8702397}"/>
          </ac:spMkLst>
        </pc:spChg>
        <pc:spChg chg="add mod">
          <ac:chgData name="Devin Hanson" userId="58ccc2a3-3649-461e-8a55-57d52dbae2f6" providerId="ADAL" clId="{F97B2A62-09CF-EF4C-AAD6-DFCFFDA70EC8}" dt="2024-09-12T19:58:18.469" v="35" actId="1035"/>
          <ac:spMkLst>
            <pc:docMk/>
            <pc:sldMk cId="2298398625" sldId="2147478954"/>
            <ac:spMk id="6" creationId="{2429CFAF-9513-1970-59D6-175FB8C285E8}"/>
          </ac:spMkLst>
        </pc:spChg>
        <pc:spChg chg="add mod">
          <ac:chgData name="Devin Hanson" userId="58ccc2a3-3649-461e-8a55-57d52dbae2f6" providerId="ADAL" clId="{F97B2A62-09CF-EF4C-AAD6-DFCFFDA70EC8}" dt="2024-09-12T19:58:18.469" v="35" actId="1035"/>
          <ac:spMkLst>
            <pc:docMk/>
            <pc:sldMk cId="2298398625" sldId="2147478954"/>
            <ac:spMk id="7" creationId="{A1AE916D-3FA4-177A-407D-90228485B8DE}"/>
          </ac:spMkLst>
        </pc:spChg>
        <pc:spChg chg="del">
          <ac:chgData name="Devin Hanson" userId="58ccc2a3-3649-461e-8a55-57d52dbae2f6" providerId="ADAL" clId="{F97B2A62-09CF-EF4C-AAD6-DFCFFDA70EC8}" dt="2024-09-12T19:57:32.585" v="21" actId="478"/>
          <ac:spMkLst>
            <pc:docMk/>
            <pc:sldMk cId="2298398625" sldId="2147478954"/>
            <ac:spMk id="9" creationId="{ECCB2450-6FBD-FB81-2B4B-7B0C15C10B04}"/>
          </ac:spMkLst>
        </pc:spChg>
        <pc:spChg chg="del">
          <ac:chgData name="Devin Hanson" userId="58ccc2a3-3649-461e-8a55-57d52dbae2f6" providerId="ADAL" clId="{F97B2A62-09CF-EF4C-AAD6-DFCFFDA70EC8}" dt="2024-09-12T19:57:32.585" v="21" actId="478"/>
          <ac:spMkLst>
            <pc:docMk/>
            <pc:sldMk cId="2298398625" sldId="2147478954"/>
            <ac:spMk id="10" creationId="{31E4747C-EFE9-7902-C5BA-4F4FA70D4833}"/>
          </ac:spMkLst>
        </pc:spChg>
        <pc:picChg chg="mod modCrop">
          <ac:chgData name="Devin Hanson" userId="58ccc2a3-3649-461e-8a55-57d52dbae2f6" providerId="ADAL" clId="{F97B2A62-09CF-EF4C-AAD6-DFCFFDA70EC8}" dt="2024-09-12T20:04:58.632" v="75" actId="732"/>
          <ac:picMkLst>
            <pc:docMk/>
            <pc:sldMk cId="2298398625" sldId="2147478954"/>
            <ac:picMk id="11" creationId="{B1E7A682-8F71-FC1D-A5A5-9582A3F568EB}"/>
          </ac:picMkLst>
        </pc:picChg>
      </pc:sldChg>
      <pc:sldChg chg="addSp delSp modSp add mod">
        <pc:chgData name="Devin Hanson" userId="58ccc2a3-3649-461e-8a55-57d52dbae2f6" providerId="ADAL" clId="{F97B2A62-09CF-EF4C-AAD6-DFCFFDA70EC8}" dt="2024-09-12T20:02:02.654" v="69" actId="20577"/>
        <pc:sldMkLst>
          <pc:docMk/>
          <pc:sldMk cId="4195120849" sldId="2147478955"/>
        </pc:sldMkLst>
        <pc:spChg chg="add mod">
          <ac:chgData name="Devin Hanson" userId="58ccc2a3-3649-461e-8a55-57d52dbae2f6" providerId="ADAL" clId="{F97B2A62-09CF-EF4C-AAD6-DFCFFDA70EC8}" dt="2024-09-12T20:01:30.992" v="64" actId="1036"/>
          <ac:spMkLst>
            <pc:docMk/>
            <pc:sldMk cId="4195120849" sldId="2147478955"/>
            <ac:spMk id="2" creationId="{E05FB64F-5E43-63F6-5651-A50B84E70BFB}"/>
          </ac:spMkLst>
        </pc:spChg>
        <pc:spChg chg="add mod">
          <ac:chgData name="Devin Hanson" userId="58ccc2a3-3649-461e-8a55-57d52dbae2f6" providerId="ADAL" clId="{F97B2A62-09CF-EF4C-AAD6-DFCFFDA70EC8}" dt="2024-09-12T20:01:30.992" v="64" actId="1036"/>
          <ac:spMkLst>
            <pc:docMk/>
            <pc:sldMk cId="4195120849" sldId="2147478955"/>
            <ac:spMk id="3" creationId="{3FF2B112-8998-AF2C-E85E-05E2C1F99986}"/>
          </ac:spMkLst>
        </pc:spChg>
        <pc:spChg chg="add mod">
          <ac:chgData name="Devin Hanson" userId="58ccc2a3-3649-461e-8a55-57d52dbae2f6" providerId="ADAL" clId="{F97B2A62-09CF-EF4C-AAD6-DFCFFDA70EC8}" dt="2024-09-12T20:02:02.654" v="69" actId="20577"/>
          <ac:spMkLst>
            <pc:docMk/>
            <pc:sldMk cId="4195120849" sldId="2147478955"/>
            <ac:spMk id="4" creationId="{94E9C8C9-4D7C-7A6B-D2AE-74BE4041CD1E}"/>
          </ac:spMkLst>
        </pc:spChg>
        <pc:spChg chg="del mod">
          <ac:chgData name="Devin Hanson" userId="58ccc2a3-3649-461e-8a55-57d52dbae2f6" providerId="ADAL" clId="{F97B2A62-09CF-EF4C-AAD6-DFCFFDA70EC8}" dt="2024-09-12T20:00:43.756" v="48" actId="478"/>
          <ac:spMkLst>
            <pc:docMk/>
            <pc:sldMk cId="4195120849" sldId="2147478955"/>
            <ac:spMk id="9" creationId="{ECCB2450-6FBD-FB81-2B4B-7B0C15C10B04}"/>
          </ac:spMkLst>
        </pc:spChg>
        <pc:spChg chg="del">
          <ac:chgData name="Devin Hanson" userId="58ccc2a3-3649-461e-8a55-57d52dbae2f6" providerId="ADAL" clId="{F97B2A62-09CF-EF4C-AAD6-DFCFFDA70EC8}" dt="2024-09-12T20:00:40.848" v="46" actId="478"/>
          <ac:spMkLst>
            <pc:docMk/>
            <pc:sldMk cId="4195120849" sldId="2147478955"/>
            <ac:spMk id="10" creationId="{31E4747C-EFE9-7902-C5BA-4F4FA70D4833}"/>
          </ac:spMkLst>
        </pc:spChg>
        <pc:picChg chg="mod">
          <ac:chgData name="Devin Hanson" userId="58ccc2a3-3649-461e-8a55-57d52dbae2f6" providerId="ADAL" clId="{F97B2A62-09CF-EF4C-AAD6-DFCFFDA70EC8}" dt="2024-09-12T20:01:48.349" v="68" actId="14100"/>
          <ac:picMkLst>
            <pc:docMk/>
            <pc:sldMk cId="4195120849" sldId="2147478955"/>
            <ac:picMk id="11" creationId="{B1E7A682-8F71-FC1D-A5A5-9582A3F568EB}"/>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FD3440-A990-B743-94FD-1272A487B74C}" type="datetimeFigureOut">
              <a:rPr lang="en-US" smtClean="0"/>
              <a:t>9/25/24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9D702E-58EF-6646-AF43-A7D5FE7CEE5D}" type="slidenum">
              <a:rPr lang="en-US" smtClean="0"/>
              <a:t>‹#›</a:t>
            </a:fld>
            <a:endParaRPr lang="en-US"/>
          </a:p>
        </p:txBody>
      </p:sp>
    </p:spTree>
    <p:extLst>
      <p:ext uri="{BB962C8B-B14F-4D97-AF65-F5344CB8AC3E}">
        <p14:creationId xmlns:p14="http://schemas.microsoft.com/office/powerpoint/2010/main" val="35933553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C9D702E-58EF-6646-AF43-A7D5FE7CEE5D}" type="slidenum">
              <a:rPr lang="en-US" smtClean="0"/>
              <a:t>1</a:t>
            </a:fld>
            <a:endParaRPr lang="en-US"/>
          </a:p>
        </p:txBody>
      </p:sp>
    </p:spTree>
    <p:extLst>
      <p:ext uri="{BB962C8B-B14F-4D97-AF65-F5344CB8AC3E}">
        <p14:creationId xmlns:p14="http://schemas.microsoft.com/office/powerpoint/2010/main" val="26324985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A6C0BA5-3971-3645-86F9-CC5C47721CEF}" type="slidenum">
              <a:rPr lang="en-US" smtClean="0"/>
              <a:pPr/>
              <a:t>2</a:t>
            </a:fld>
            <a:endParaRPr lang="en-US"/>
          </a:p>
        </p:txBody>
      </p:sp>
    </p:spTree>
    <p:extLst>
      <p:ext uri="{BB962C8B-B14F-4D97-AF65-F5344CB8AC3E}">
        <p14:creationId xmlns:p14="http://schemas.microsoft.com/office/powerpoint/2010/main" val="39629234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A6C0BA5-3971-3645-86F9-CC5C47721CEF}" type="slidenum">
              <a:rPr lang="en-US" smtClean="0"/>
              <a:pPr/>
              <a:t>3</a:t>
            </a:fld>
            <a:endParaRPr lang="en-US"/>
          </a:p>
        </p:txBody>
      </p:sp>
    </p:spTree>
    <p:extLst>
      <p:ext uri="{BB962C8B-B14F-4D97-AF65-F5344CB8AC3E}">
        <p14:creationId xmlns:p14="http://schemas.microsoft.com/office/powerpoint/2010/main" val="42492123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A6C0BA5-3971-3645-86F9-CC5C47721CEF}" type="slidenum">
              <a:rPr lang="en-US" smtClean="0"/>
              <a:pPr/>
              <a:t>4</a:t>
            </a:fld>
            <a:endParaRPr lang="en-US"/>
          </a:p>
        </p:txBody>
      </p:sp>
    </p:spTree>
    <p:extLst>
      <p:ext uri="{BB962C8B-B14F-4D97-AF65-F5344CB8AC3E}">
        <p14:creationId xmlns:p14="http://schemas.microsoft.com/office/powerpoint/2010/main" val="3663805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A6C0BA5-3971-3645-86F9-CC5C47721CEF}" type="slidenum">
              <a:rPr lang="en-US" smtClean="0"/>
              <a:pPr/>
              <a:t>5</a:t>
            </a:fld>
            <a:endParaRPr lang="en-US"/>
          </a:p>
        </p:txBody>
      </p:sp>
    </p:spTree>
    <p:extLst>
      <p:ext uri="{BB962C8B-B14F-4D97-AF65-F5344CB8AC3E}">
        <p14:creationId xmlns:p14="http://schemas.microsoft.com/office/powerpoint/2010/main" val="17021855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A6C0BA5-3971-3645-86F9-CC5C47721CEF}" type="slidenum">
              <a:rPr lang="en-US" smtClean="0"/>
              <a:pPr/>
              <a:t>6</a:t>
            </a:fld>
            <a:endParaRPr lang="en-US"/>
          </a:p>
        </p:txBody>
      </p:sp>
    </p:spTree>
    <p:extLst>
      <p:ext uri="{BB962C8B-B14F-4D97-AF65-F5344CB8AC3E}">
        <p14:creationId xmlns:p14="http://schemas.microsoft.com/office/powerpoint/2010/main" val="35400072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A6C0BA5-3971-3645-86F9-CC5C47721CEF}" type="slidenum">
              <a:rPr lang="en-US" smtClean="0"/>
              <a:pPr/>
              <a:t>7</a:t>
            </a:fld>
            <a:endParaRPr lang="en-US"/>
          </a:p>
        </p:txBody>
      </p:sp>
    </p:spTree>
    <p:extLst>
      <p:ext uri="{BB962C8B-B14F-4D97-AF65-F5344CB8AC3E}">
        <p14:creationId xmlns:p14="http://schemas.microsoft.com/office/powerpoint/2010/main" val="22621215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C9D702E-58EF-6646-AF43-A7D5FE7CEE5D}" type="slidenum">
              <a:rPr lang="en-US" smtClean="0"/>
              <a:t>8</a:t>
            </a:fld>
            <a:endParaRPr lang="en-US"/>
          </a:p>
        </p:txBody>
      </p:sp>
    </p:spTree>
    <p:extLst>
      <p:ext uri="{BB962C8B-B14F-4D97-AF65-F5344CB8AC3E}">
        <p14:creationId xmlns:p14="http://schemas.microsoft.com/office/powerpoint/2010/main" val="34872426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538FFB-0A3C-9A16-73F1-0B3CFD26A53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22D522B-8DD0-956B-812D-AFE7C95C2EF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509E2FA-CA14-6746-1038-1F451B7E0922}"/>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DC481F5A-C42A-C8D7-495B-E086B4F27FCE}"/>
              </a:ext>
            </a:extLst>
          </p:cNvPr>
          <p:cNvSpPr>
            <a:spLocks noGrp="1"/>
          </p:cNvSpPr>
          <p:nvPr>
            <p:ph type="sldNum" sz="quarter" idx="5"/>
          </p:nvPr>
        </p:nvSpPr>
        <p:spPr/>
        <p:txBody>
          <a:bodyPr/>
          <a:lstStyle/>
          <a:p>
            <a:fld id="{6A6C0BA5-3971-3645-86F9-CC5C47721CEF}" type="slidenum">
              <a:rPr lang="en-US" smtClean="0"/>
              <a:pPr/>
              <a:t>9</a:t>
            </a:fld>
            <a:endParaRPr lang="en-US"/>
          </a:p>
        </p:txBody>
      </p:sp>
    </p:spTree>
    <p:extLst>
      <p:ext uri="{BB962C8B-B14F-4D97-AF65-F5344CB8AC3E}">
        <p14:creationId xmlns:p14="http://schemas.microsoft.com/office/powerpoint/2010/main" val="100160576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imag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C28AA81F-479C-1738-82C6-45109EBBD19C}"/>
              </a:ext>
            </a:extLst>
          </p:cNvPr>
          <p:cNvPicPr>
            <a:picLocks noChangeAspect="1"/>
          </p:cNvPicPr>
          <p:nvPr userDrawn="1"/>
        </p:nvPicPr>
        <p:blipFill>
          <a:blip r:embed="rId2">
            <a:extLst>
              <a:ext uri="{28A0092B-C50C-407E-A947-70E740481C1C}">
                <a14:useLocalDpi xmlns:a14="http://schemas.microsoft.com/office/drawing/2010/main" val="0"/>
              </a:ext>
            </a:extLst>
          </a:blip>
          <a:srcRect l="2003" r="2003"/>
          <a:stretch/>
        </p:blipFill>
        <p:spPr>
          <a:xfrm>
            <a:off x="-215153" y="-217803"/>
            <a:ext cx="18694882" cy="10948556"/>
          </a:xfrm>
          <a:prstGeom prst="rect">
            <a:avLst/>
          </a:prstGeom>
        </p:spPr>
      </p:pic>
    </p:spTree>
  </p:cSld>
  <p:clrMapOvr>
    <a:masterClrMapping/>
  </p:clrMapOvr>
  <p:extLst>
    <p:ext uri="{DCECCB84-F9BA-43D5-87BE-67443E8EF086}">
      <p15:sldGuideLst xmlns:p15="http://schemas.microsoft.com/office/powerpoint/2012/main">
        <p15:guide id="1" orient="horz" pos="3240" userDrawn="1">
          <p15:clr>
            <a:srgbClr val="FBAE40"/>
          </p15:clr>
        </p15:guide>
        <p15:guide id="2" pos="57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i="0">
                <a:latin typeface="Inter" panose="020B0502030000000004" pitchFamily="34" charset="0"/>
              </a:defRPr>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b="1" i="0">
                <a:latin typeface="Inter" panose="020B05020300000000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b="1" i="0">
                <a:latin typeface="Inter" panose="020B05020300000000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b="1" i="0">
                <a:latin typeface="Inter" panose="020B0502030000000004" pitchFamily="34" charset="0"/>
              </a:defRPr>
            </a:lvl1pPr>
          </a:lstStyle>
          <a:p>
            <a:fld id="{1D8BD707-D9CF-40AE-B4C6-C98DA3205C09}" type="datetimeFigureOut">
              <a:rPr lang="en-US" smtClean="0"/>
              <a:pPr/>
              <a:t>9/25/24</a:t>
            </a:fld>
            <a:endParaRPr lang="en-US"/>
          </a:p>
        </p:txBody>
      </p:sp>
      <p:sp>
        <p:nvSpPr>
          <p:cNvPr id="6" name="Footer Placeholder 5"/>
          <p:cNvSpPr>
            <a:spLocks noGrp="1"/>
          </p:cNvSpPr>
          <p:nvPr>
            <p:ph type="ftr" sz="quarter" idx="11"/>
          </p:nvPr>
        </p:nvSpPr>
        <p:spPr/>
        <p:txBody>
          <a:bodyPr/>
          <a:lstStyle>
            <a:lvl1pPr>
              <a:defRPr b="1" i="0">
                <a:latin typeface="Inter" panose="020B0502030000000004" pitchFamily="34" charset="0"/>
              </a:defRPr>
            </a:lvl1pPr>
          </a:lstStyle>
          <a:p>
            <a:endParaRPr lang="en-US"/>
          </a:p>
        </p:txBody>
      </p:sp>
      <p:sp>
        <p:nvSpPr>
          <p:cNvPr id="7" name="Slide Number Placeholder 6"/>
          <p:cNvSpPr>
            <a:spLocks noGrp="1"/>
          </p:cNvSpPr>
          <p:nvPr>
            <p:ph type="sldNum" sz="quarter" idx="12"/>
          </p:nvPr>
        </p:nvSpPr>
        <p:spPr/>
        <p:txBody>
          <a:bodyPr/>
          <a:lstStyle>
            <a:lvl1pPr>
              <a:defRPr b="1" i="0">
                <a:latin typeface="Inter" panose="020B0502030000000004" pitchFamily="34" charset="0"/>
              </a:defRPr>
            </a:lvl1p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i="0">
                <a:latin typeface="Inter" panose="020B0502030000000004" pitchFamily="34" charset="0"/>
              </a:defRPr>
            </a:lvl1pPr>
          </a:lstStyle>
          <a:p>
            <a:r>
              <a:rPr lang="en-US"/>
              <a:t>Click to edit Master title style</a:t>
            </a:r>
          </a:p>
        </p:txBody>
      </p:sp>
      <p:sp>
        <p:nvSpPr>
          <p:cNvPr id="3" name="Vertical Text Placeholder 2"/>
          <p:cNvSpPr>
            <a:spLocks noGrp="1"/>
          </p:cNvSpPr>
          <p:nvPr>
            <p:ph type="body" orient="vert" idx="1"/>
          </p:nvPr>
        </p:nvSpPr>
        <p:spPr/>
        <p:txBody>
          <a:bodyPr vert="eaVert"/>
          <a:lstStyle>
            <a:lvl1pPr>
              <a:defRPr b="1" i="0">
                <a:latin typeface="Inter" panose="020B0502030000000004" pitchFamily="34" charset="0"/>
              </a:defRPr>
            </a:lvl1pPr>
            <a:lvl2pPr>
              <a:defRPr b="1" i="0">
                <a:latin typeface="Inter" panose="020B0502030000000004" pitchFamily="34" charset="0"/>
              </a:defRPr>
            </a:lvl2pPr>
            <a:lvl3pPr>
              <a:defRPr b="1" i="0">
                <a:latin typeface="Inter" panose="020B0502030000000004" pitchFamily="34" charset="0"/>
              </a:defRPr>
            </a:lvl3pPr>
            <a:lvl4pPr>
              <a:defRPr b="1" i="0">
                <a:latin typeface="Inter" panose="020B0502030000000004" pitchFamily="34" charset="0"/>
              </a:defRPr>
            </a:lvl4pPr>
            <a:lvl5pPr>
              <a:defRPr b="1" i="0">
                <a:latin typeface="Inter" panose="020B05020300000000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b="1" i="0">
                <a:latin typeface="Inter" panose="020B0502030000000004" pitchFamily="34" charset="0"/>
              </a:defRPr>
            </a:lvl1pPr>
          </a:lstStyle>
          <a:p>
            <a:fld id="{1D8BD707-D9CF-40AE-B4C6-C98DA3205C09}" type="datetimeFigureOut">
              <a:rPr lang="en-US" smtClean="0"/>
              <a:pPr/>
              <a:t>9/25/24</a:t>
            </a:fld>
            <a:endParaRPr lang="en-US"/>
          </a:p>
        </p:txBody>
      </p:sp>
      <p:sp>
        <p:nvSpPr>
          <p:cNvPr id="5" name="Footer Placeholder 4"/>
          <p:cNvSpPr>
            <a:spLocks noGrp="1"/>
          </p:cNvSpPr>
          <p:nvPr>
            <p:ph type="ftr" sz="quarter" idx="11"/>
          </p:nvPr>
        </p:nvSpPr>
        <p:spPr/>
        <p:txBody>
          <a:bodyPr/>
          <a:lstStyle>
            <a:lvl1pPr>
              <a:defRPr b="1" i="0">
                <a:latin typeface="Inter" panose="020B0502030000000004" pitchFamily="34" charset="0"/>
              </a:defRPr>
            </a:lvl1pPr>
          </a:lstStyle>
          <a:p>
            <a:endParaRPr lang="en-US"/>
          </a:p>
        </p:txBody>
      </p:sp>
      <p:sp>
        <p:nvSpPr>
          <p:cNvPr id="6" name="Slide Number Placeholder 5"/>
          <p:cNvSpPr>
            <a:spLocks noGrp="1"/>
          </p:cNvSpPr>
          <p:nvPr>
            <p:ph type="sldNum" sz="quarter" idx="12"/>
          </p:nvPr>
        </p:nvSpPr>
        <p:spPr/>
        <p:txBody>
          <a:bodyPr/>
          <a:lstStyle>
            <a:lvl1pPr>
              <a:defRPr b="1" i="0">
                <a:latin typeface="Inter" panose="020B0502030000000004" pitchFamily="34" charset="0"/>
              </a:defRPr>
            </a:lvl1p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defRPr b="1" i="0">
                <a:latin typeface="Inter" panose="020B0502030000000004" pitchFamily="34" charset="0"/>
              </a:defRPr>
            </a:lvl1pPr>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lvl1pPr>
              <a:defRPr b="1" i="0">
                <a:latin typeface="Inter" panose="020B0502030000000004" pitchFamily="34" charset="0"/>
              </a:defRPr>
            </a:lvl1pPr>
            <a:lvl2pPr>
              <a:defRPr b="1" i="0">
                <a:latin typeface="Inter" panose="020B0502030000000004" pitchFamily="34" charset="0"/>
              </a:defRPr>
            </a:lvl2pPr>
            <a:lvl3pPr>
              <a:defRPr b="1" i="0">
                <a:latin typeface="Inter" panose="020B0502030000000004" pitchFamily="34" charset="0"/>
              </a:defRPr>
            </a:lvl3pPr>
            <a:lvl4pPr>
              <a:defRPr b="1" i="0">
                <a:latin typeface="Inter" panose="020B0502030000000004" pitchFamily="34" charset="0"/>
              </a:defRPr>
            </a:lvl4pPr>
            <a:lvl5pPr>
              <a:defRPr b="1" i="0">
                <a:latin typeface="Inter" panose="020B05020300000000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b="1" i="0">
                <a:latin typeface="Inter" panose="020B0502030000000004" pitchFamily="34" charset="0"/>
              </a:defRPr>
            </a:lvl1pPr>
          </a:lstStyle>
          <a:p>
            <a:fld id="{1D8BD707-D9CF-40AE-B4C6-C98DA3205C09}" type="datetimeFigureOut">
              <a:rPr lang="en-US" smtClean="0"/>
              <a:pPr/>
              <a:t>9/25/24</a:t>
            </a:fld>
            <a:endParaRPr lang="en-US"/>
          </a:p>
        </p:txBody>
      </p:sp>
      <p:sp>
        <p:nvSpPr>
          <p:cNvPr id="5" name="Footer Placeholder 4"/>
          <p:cNvSpPr>
            <a:spLocks noGrp="1"/>
          </p:cNvSpPr>
          <p:nvPr>
            <p:ph type="ftr" sz="quarter" idx="11"/>
          </p:nvPr>
        </p:nvSpPr>
        <p:spPr/>
        <p:txBody>
          <a:bodyPr/>
          <a:lstStyle>
            <a:lvl1pPr>
              <a:defRPr b="1" i="0">
                <a:latin typeface="Inter" panose="020B0502030000000004" pitchFamily="34" charset="0"/>
              </a:defRPr>
            </a:lvl1pPr>
          </a:lstStyle>
          <a:p>
            <a:endParaRPr lang="en-US"/>
          </a:p>
        </p:txBody>
      </p:sp>
      <p:sp>
        <p:nvSpPr>
          <p:cNvPr id="6" name="Slide Number Placeholder 5"/>
          <p:cNvSpPr>
            <a:spLocks noGrp="1"/>
          </p:cNvSpPr>
          <p:nvPr>
            <p:ph type="sldNum" sz="quarter" idx="12"/>
          </p:nvPr>
        </p:nvSpPr>
        <p:spPr/>
        <p:txBody>
          <a:bodyPr/>
          <a:lstStyle>
            <a:lvl1pPr>
              <a:defRPr b="1" i="0">
                <a:latin typeface="Inter" panose="020B0502030000000004" pitchFamily="34" charset="0"/>
              </a:defRPr>
            </a:lvl1pPr>
          </a:lstStyle>
          <a:p>
            <a:fld id="{B6F15528-21DE-4FAA-801E-634DDDAF4B2B}"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ivanti.com">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0510942"/>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rple - texture right">
    <p:spTree>
      <p:nvGrpSpPr>
        <p:cNvPr id="1" name=""/>
        <p:cNvGrpSpPr/>
        <p:nvPr/>
      </p:nvGrpSpPr>
      <p:grpSpPr>
        <a:xfrm>
          <a:off x="0" y="0"/>
          <a:ext cx="0" cy="0"/>
          <a:chOff x="0" y="0"/>
          <a:chExt cx="0" cy="0"/>
        </a:xfrm>
      </p:grpSpPr>
      <p:sp>
        <p:nvSpPr>
          <p:cNvPr id="7" name="Freeform 2">
            <a:extLst>
              <a:ext uri="{FF2B5EF4-FFF2-40B4-BE49-F238E27FC236}">
                <a16:creationId xmlns:a16="http://schemas.microsoft.com/office/drawing/2014/main" id="{9BBEF499-5A6B-F38E-7930-AAC4A242C857}"/>
              </a:ext>
            </a:extLst>
          </p:cNvPr>
          <p:cNvSpPr/>
          <p:nvPr userDrawn="1"/>
        </p:nvSpPr>
        <p:spPr>
          <a:xfrm flipH="1">
            <a:off x="0" y="0"/>
            <a:ext cx="18288000" cy="10287000"/>
          </a:xfrm>
          <a:custGeom>
            <a:avLst/>
            <a:gdLst/>
            <a:ahLst/>
            <a:cxnLst/>
            <a:rect l="l" t="t" r="r" b="b"/>
            <a:pathLst>
              <a:path w="18288000" h="10287000">
                <a:moveTo>
                  <a:pt x="18288000" y="0"/>
                </a:moveTo>
                <a:lnTo>
                  <a:pt x="0" y="0"/>
                </a:lnTo>
                <a:lnTo>
                  <a:pt x="0" y="10287000"/>
                </a:lnTo>
                <a:lnTo>
                  <a:pt x="18288000" y="10287000"/>
                </a:lnTo>
                <a:lnTo>
                  <a:pt x="18288000" y="0"/>
                </a:lnTo>
                <a:close/>
              </a:path>
            </a:pathLst>
          </a:custGeom>
          <a:blipFill>
            <a:blip r:embed="rId2"/>
            <a:stretch>
              <a:fillRect l="-37" r="-37"/>
            </a:stretch>
          </a:blipFill>
        </p:spPr>
        <p:txBody>
          <a:bodyPr/>
          <a:lstStyle/>
          <a:p>
            <a:endParaRPr lang="en-US" b="1">
              <a:latin typeface="Inter" panose="020B05020300000000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urple - texture left">
    <p:spTree>
      <p:nvGrpSpPr>
        <p:cNvPr id="1" name=""/>
        <p:cNvGrpSpPr/>
        <p:nvPr/>
      </p:nvGrpSpPr>
      <p:grpSpPr>
        <a:xfrm>
          <a:off x="0" y="0"/>
          <a:ext cx="0" cy="0"/>
          <a:chOff x="0" y="0"/>
          <a:chExt cx="0" cy="0"/>
        </a:xfrm>
      </p:grpSpPr>
      <p:sp>
        <p:nvSpPr>
          <p:cNvPr id="7" name="Freeform 2">
            <a:extLst>
              <a:ext uri="{FF2B5EF4-FFF2-40B4-BE49-F238E27FC236}">
                <a16:creationId xmlns:a16="http://schemas.microsoft.com/office/drawing/2014/main" id="{9BBEF499-5A6B-F38E-7930-AAC4A242C857}"/>
              </a:ext>
            </a:extLst>
          </p:cNvPr>
          <p:cNvSpPr/>
          <p:nvPr userDrawn="1"/>
        </p:nvSpPr>
        <p:spPr>
          <a:xfrm>
            <a:off x="0" y="0"/>
            <a:ext cx="18287999" cy="10287000"/>
          </a:xfrm>
          <a:custGeom>
            <a:avLst/>
            <a:gdLst/>
            <a:ahLst/>
            <a:cxnLst/>
            <a:rect l="l" t="t" r="r" b="b"/>
            <a:pathLst>
              <a:path w="18288000" h="10287000">
                <a:moveTo>
                  <a:pt x="18288000" y="0"/>
                </a:moveTo>
                <a:lnTo>
                  <a:pt x="0" y="0"/>
                </a:lnTo>
                <a:lnTo>
                  <a:pt x="0" y="10287000"/>
                </a:lnTo>
                <a:lnTo>
                  <a:pt x="18288000" y="10287000"/>
                </a:lnTo>
                <a:lnTo>
                  <a:pt x="18288000" y="0"/>
                </a:lnTo>
                <a:close/>
              </a:path>
            </a:pathLst>
          </a:custGeom>
          <a:blipFill>
            <a:blip r:embed="rId2"/>
            <a:stretch>
              <a:fillRect l="-37" r="-37"/>
            </a:stretch>
          </a:blipFill>
        </p:spPr>
        <p:txBody>
          <a:bodyPr/>
          <a:lstStyle/>
          <a:p>
            <a:endParaRPr lang="en-US" b="1">
              <a:latin typeface="Inter" panose="020B0502030000000004" pitchFamily="34" charset="0"/>
            </a:endParaRPr>
          </a:p>
        </p:txBody>
      </p:sp>
    </p:spTree>
    <p:extLst>
      <p:ext uri="{BB962C8B-B14F-4D97-AF65-F5344CB8AC3E}">
        <p14:creationId xmlns:p14="http://schemas.microsoft.com/office/powerpoint/2010/main" val="20015914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i="0" cap="all">
                <a:latin typeface="Inter" panose="020B0502030000000004" pitchFamily="34" charset="0"/>
              </a:defRPr>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b="1" i="0">
                <a:solidFill>
                  <a:schemeClr val="tx1">
                    <a:tint val="75000"/>
                  </a:schemeClr>
                </a:solidFill>
                <a:latin typeface="Inter" panose="020B05020300000000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b="1" i="0">
                <a:latin typeface="Inter" panose="020B0502030000000004" pitchFamily="34" charset="0"/>
              </a:defRPr>
            </a:lvl1pPr>
          </a:lstStyle>
          <a:p>
            <a:fld id="{1D8BD707-D9CF-40AE-B4C6-C98DA3205C09}" type="datetimeFigureOut">
              <a:rPr lang="en-US" smtClean="0"/>
              <a:pPr/>
              <a:t>9/25/24</a:t>
            </a:fld>
            <a:endParaRPr lang="en-US"/>
          </a:p>
        </p:txBody>
      </p:sp>
      <p:sp>
        <p:nvSpPr>
          <p:cNvPr id="5" name="Footer Placeholder 4"/>
          <p:cNvSpPr>
            <a:spLocks noGrp="1"/>
          </p:cNvSpPr>
          <p:nvPr>
            <p:ph type="ftr" sz="quarter" idx="11"/>
          </p:nvPr>
        </p:nvSpPr>
        <p:spPr/>
        <p:txBody>
          <a:bodyPr/>
          <a:lstStyle>
            <a:lvl1pPr>
              <a:defRPr b="1" i="0">
                <a:latin typeface="Inter" panose="020B0502030000000004" pitchFamily="34" charset="0"/>
              </a:defRPr>
            </a:lvl1pPr>
          </a:lstStyle>
          <a:p>
            <a:endParaRPr lang="en-US"/>
          </a:p>
        </p:txBody>
      </p:sp>
      <p:sp>
        <p:nvSpPr>
          <p:cNvPr id="6" name="Slide Number Placeholder 5"/>
          <p:cNvSpPr>
            <a:spLocks noGrp="1"/>
          </p:cNvSpPr>
          <p:nvPr>
            <p:ph type="sldNum" sz="quarter" idx="12"/>
          </p:nvPr>
        </p:nvSpPr>
        <p:spPr/>
        <p:txBody>
          <a:bodyPr/>
          <a:lstStyle>
            <a:lvl1pPr>
              <a:defRPr b="1" i="0">
                <a:latin typeface="Inter" panose="020B0502030000000004" pitchFamily="34" charset="0"/>
              </a:defRPr>
            </a:lvl1p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i="0">
                <a:latin typeface="Inter" panose="020B0502030000000004" pitchFamily="34" charset="0"/>
              </a:defRPr>
            </a:lvl1p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b="1" i="0">
                <a:latin typeface="Inter" panose="020B0502030000000004" pitchFamily="34" charset="0"/>
              </a:defRPr>
            </a:lvl1pPr>
            <a:lvl2pPr>
              <a:defRPr sz="2400" b="1" i="0">
                <a:latin typeface="Inter" panose="020B0502030000000004" pitchFamily="34" charset="0"/>
              </a:defRPr>
            </a:lvl2pPr>
            <a:lvl3pPr>
              <a:defRPr sz="2000" b="1" i="0">
                <a:latin typeface="Inter" panose="020B0502030000000004" pitchFamily="34" charset="0"/>
              </a:defRPr>
            </a:lvl3pPr>
            <a:lvl4pPr>
              <a:defRPr sz="1800" b="1" i="0">
                <a:latin typeface="Inter" panose="020B0502030000000004" pitchFamily="34" charset="0"/>
              </a:defRPr>
            </a:lvl4pPr>
            <a:lvl5pPr>
              <a:defRPr sz="1800" b="1" i="0">
                <a:latin typeface="Inter" panose="020B05020300000000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b="1" i="0">
                <a:latin typeface="Inter" panose="020B0502030000000004" pitchFamily="34" charset="0"/>
              </a:defRPr>
            </a:lvl1pPr>
            <a:lvl2pPr>
              <a:defRPr sz="2400" b="1" i="0">
                <a:latin typeface="Inter" panose="020B0502030000000004" pitchFamily="34" charset="0"/>
              </a:defRPr>
            </a:lvl2pPr>
            <a:lvl3pPr>
              <a:defRPr sz="2000" b="1" i="0">
                <a:latin typeface="Inter" panose="020B0502030000000004" pitchFamily="34" charset="0"/>
              </a:defRPr>
            </a:lvl3pPr>
            <a:lvl4pPr>
              <a:defRPr sz="1800" b="1" i="0">
                <a:latin typeface="Inter" panose="020B0502030000000004" pitchFamily="34" charset="0"/>
              </a:defRPr>
            </a:lvl4pPr>
            <a:lvl5pPr>
              <a:defRPr sz="1800" b="1" i="0">
                <a:latin typeface="Inter" panose="020B05020300000000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b="1" i="0">
                <a:latin typeface="Inter" panose="020B0502030000000004" pitchFamily="34" charset="0"/>
              </a:defRPr>
            </a:lvl1pPr>
          </a:lstStyle>
          <a:p>
            <a:fld id="{1D8BD707-D9CF-40AE-B4C6-C98DA3205C09}" type="datetimeFigureOut">
              <a:rPr lang="en-US" smtClean="0"/>
              <a:pPr/>
              <a:t>9/25/24</a:t>
            </a:fld>
            <a:endParaRPr lang="en-US"/>
          </a:p>
        </p:txBody>
      </p:sp>
      <p:sp>
        <p:nvSpPr>
          <p:cNvPr id="6" name="Footer Placeholder 5"/>
          <p:cNvSpPr>
            <a:spLocks noGrp="1"/>
          </p:cNvSpPr>
          <p:nvPr>
            <p:ph type="ftr" sz="quarter" idx="11"/>
          </p:nvPr>
        </p:nvSpPr>
        <p:spPr/>
        <p:txBody>
          <a:bodyPr/>
          <a:lstStyle>
            <a:lvl1pPr>
              <a:defRPr b="1" i="0">
                <a:latin typeface="Inter" panose="020B0502030000000004" pitchFamily="34" charset="0"/>
              </a:defRPr>
            </a:lvl1pPr>
          </a:lstStyle>
          <a:p>
            <a:endParaRPr lang="en-US"/>
          </a:p>
        </p:txBody>
      </p:sp>
      <p:sp>
        <p:nvSpPr>
          <p:cNvPr id="7" name="Slide Number Placeholder 6"/>
          <p:cNvSpPr>
            <a:spLocks noGrp="1"/>
          </p:cNvSpPr>
          <p:nvPr>
            <p:ph type="sldNum" sz="quarter" idx="12"/>
          </p:nvPr>
        </p:nvSpPr>
        <p:spPr/>
        <p:txBody>
          <a:bodyPr/>
          <a:lstStyle>
            <a:lvl1pPr>
              <a:defRPr b="1" i="0">
                <a:latin typeface="Inter" panose="020B0502030000000004" pitchFamily="34" charset="0"/>
              </a:defRPr>
            </a:lvl1p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i="0">
                <a:latin typeface="Inter" panose="020B0502030000000004" pitchFamily="34" charset="0"/>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i="0">
                <a:latin typeface="Inter" panose="020B05020300000000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b="1" i="0">
                <a:latin typeface="Inter" panose="020B0502030000000004" pitchFamily="34" charset="0"/>
              </a:defRPr>
            </a:lvl1pPr>
            <a:lvl2pPr>
              <a:defRPr sz="2000" b="1" i="0">
                <a:latin typeface="Inter" panose="020B0502030000000004" pitchFamily="34" charset="0"/>
              </a:defRPr>
            </a:lvl2pPr>
            <a:lvl3pPr>
              <a:defRPr sz="1800" b="1" i="0">
                <a:latin typeface="Inter" panose="020B0502030000000004" pitchFamily="34" charset="0"/>
              </a:defRPr>
            </a:lvl3pPr>
            <a:lvl4pPr>
              <a:defRPr sz="1600" b="1" i="0">
                <a:latin typeface="Inter" panose="020B0502030000000004" pitchFamily="34" charset="0"/>
              </a:defRPr>
            </a:lvl4pPr>
            <a:lvl5pPr>
              <a:defRPr sz="1600" b="1" i="0">
                <a:latin typeface="Inter" panose="020B05020300000000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i="0">
                <a:latin typeface="Inter" panose="020B05020300000000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b="1" i="0">
                <a:latin typeface="Inter" panose="020B0502030000000004" pitchFamily="34" charset="0"/>
              </a:defRPr>
            </a:lvl1pPr>
            <a:lvl2pPr>
              <a:defRPr sz="2000" b="1" i="0">
                <a:latin typeface="Inter" panose="020B0502030000000004" pitchFamily="34" charset="0"/>
              </a:defRPr>
            </a:lvl2pPr>
            <a:lvl3pPr>
              <a:defRPr sz="1800" b="1" i="0">
                <a:latin typeface="Inter" panose="020B0502030000000004" pitchFamily="34" charset="0"/>
              </a:defRPr>
            </a:lvl3pPr>
            <a:lvl4pPr>
              <a:defRPr sz="1600" b="1" i="0">
                <a:latin typeface="Inter" panose="020B0502030000000004" pitchFamily="34" charset="0"/>
              </a:defRPr>
            </a:lvl4pPr>
            <a:lvl5pPr>
              <a:defRPr sz="1600" b="1" i="0">
                <a:latin typeface="Inter" panose="020B05020300000000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b="1" i="0">
                <a:latin typeface="Inter" panose="020B0502030000000004" pitchFamily="34" charset="0"/>
              </a:defRPr>
            </a:lvl1pPr>
          </a:lstStyle>
          <a:p>
            <a:fld id="{1D8BD707-D9CF-40AE-B4C6-C98DA3205C09}" type="datetimeFigureOut">
              <a:rPr lang="en-US" smtClean="0"/>
              <a:pPr/>
              <a:t>9/25/24</a:t>
            </a:fld>
            <a:endParaRPr lang="en-US"/>
          </a:p>
        </p:txBody>
      </p:sp>
      <p:sp>
        <p:nvSpPr>
          <p:cNvPr id="8" name="Footer Placeholder 7"/>
          <p:cNvSpPr>
            <a:spLocks noGrp="1"/>
          </p:cNvSpPr>
          <p:nvPr>
            <p:ph type="ftr" sz="quarter" idx="11"/>
          </p:nvPr>
        </p:nvSpPr>
        <p:spPr/>
        <p:txBody>
          <a:bodyPr/>
          <a:lstStyle>
            <a:lvl1pPr>
              <a:defRPr b="1" i="0">
                <a:latin typeface="Inter" panose="020B0502030000000004" pitchFamily="34" charset="0"/>
              </a:defRPr>
            </a:lvl1pPr>
          </a:lstStyle>
          <a:p>
            <a:endParaRPr lang="en-US"/>
          </a:p>
        </p:txBody>
      </p:sp>
      <p:sp>
        <p:nvSpPr>
          <p:cNvPr id="9" name="Slide Number Placeholder 8"/>
          <p:cNvSpPr>
            <a:spLocks noGrp="1"/>
          </p:cNvSpPr>
          <p:nvPr>
            <p:ph type="sldNum" sz="quarter" idx="12"/>
          </p:nvPr>
        </p:nvSpPr>
        <p:spPr/>
        <p:txBody>
          <a:bodyPr/>
          <a:lstStyle>
            <a:lvl1pPr>
              <a:defRPr b="1" i="0">
                <a:latin typeface="Inter" panose="020B0502030000000004" pitchFamily="34" charset="0"/>
              </a:defRPr>
            </a:lvl1p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i="0">
                <a:latin typeface="Inter" panose="020B0502030000000004" pitchFamily="34" charset="0"/>
              </a:defRPr>
            </a:lvl1pPr>
          </a:lstStyle>
          <a:p>
            <a:r>
              <a:rPr lang="en-US"/>
              <a:t>Click to edit Master title style</a:t>
            </a:r>
          </a:p>
        </p:txBody>
      </p:sp>
      <p:sp>
        <p:nvSpPr>
          <p:cNvPr id="3" name="Date Placeholder 2"/>
          <p:cNvSpPr>
            <a:spLocks noGrp="1"/>
          </p:cNvSpPr>
          <p:nvPr>
            <p:ph type="dt" sz="half" idx="10"/>
          </p:nvPr>
        </p:nvSpPr>
        <p:spPr/>
        <p:txBody>
          <a:bodyPr/>
          <a:lstStyle>
            <a:lvl1pPr>
              <a:defRPr b="1" i="0">
                <a:latin typeface="Inter" panose="020B0502030000000004" pitchFamily="34" charset="0"/>
              </a:defRPr>
            </a:lvl1pPr>
          </a:lstStyle>
          <a:p>
            <a:fld id="{1D8BD707-D9CF-40AE-B4C6-C98DA3205C09}" type="datetimeFigureOut">
              <a:rPr lang="en-US" smtClean="0"/>
              <a:pPr/>
              <a:t>9/25/24</a:t>
            </a:fld>
            <a:endParaRPr lang="en-US"/>
          </a:p>
        </p:txBody>
      </p:sp>
      <p:sp>
        <p:nvSpPr>
          <p:cNvPr id="4" name="Footer Placeholder 3"/>
          <p:cNvSpPr>
            <a:spLocks noGrp="1"/>
          </p:cNvSpPr>
          <p:nvPr>
            <p:ph type="ftr" sz="quarter" idx="11"/>
          </p:nvPr>
        </p:nvSpPr>
        <p:spPr/>
        <p:txBody>
          <a:bodyPr/>
          <a:lstStyle>
            <a:lvl1pPr>
              <a:defRPr b="1" i="0">
                <a:latin typeface="Inter" panose="020B0502030000000004" pitchFamily="34" charset="0"/>
              </a:defRPr>
            </a:lvl1pPr>
          </a:lstStyle>
          <a:p>
            <a:endParaRPr lang="en-US"/>
          </a:p>
        </p:txBody>
      </p:sp>
      <p:sp>
        <p:nvSpPr>
          <p:cNvPr id="5" name="Slide Number Placeholder 4"/>
          <p:cNvSpPr>
            <a:spLocks noGrp="1"/>
          </p:cNvSpPr>
          <p:nvPr>
            <p:ph type="sldNum" sz="quarter" idx="12"/>
          </p:nvPr>
        </p:nvSpPr>
        <p:spPr/>
        <p:txBody>
          <a:bodyPr/>
          <a:lstStyle>
            <a:lvl1pPr>
              <a:defRPr b="1" i="0">
                <a:latin typeface="Inter" panose="020B0502030000000004" pitchFamily="34" charset="0"/>
              </a:defRPr>
            </a:lvl1p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b="1" i="0">
                <a:latin typeface="Inter" panose="020B0502030000000004" pitchFamily="34" charset="0"/>
              </a:defRPr>
            </a:lvl1pPr>
          </a:lstStyle>
          <a:p>
            <a:fld id="{1D8BD707-D9CF-40AE-B4C6-C98DA3205C09}" type="datetimeFigureOut">
              <a:rPr lang="en-US" smtClean="0"/>
              <a:pPr/>
              <a:t>9/25/24</a:t>
            </a:fld>
            <a:endParaRPr lang="en-US"/>
          </a:p>
        </p:txBody>
      </p:sp>
      <p:sp>
        <p:nvSpPr>
          <p:cNvPr id="3" name="Footer Placeholder 2"/>
          <p:cNvSpPr>
            <a:spLocks noGrp="1"/>
          </p:cNvSpPr>
          <p:nvPr>
            <p:ph type="ftr" sz="quarter" idx="11"/>
          </p:nvPr>
        </p:nvSpPr>
        <p:spPr/>
        <p:txBody>
          <a:bodyPr/>
          <a:lstStyle>
            <a:lvl1pPr>
              <a:defRPr b="1" i="0">
                <a:latin typeface="Inter" panose="020B0502030000000004" pitchFamily="34" charset="0"/>
              </a:defRPr>
            </a:lvl1pPr>
          </a:lstStyle>
          <a:p>
            <a:endParaRPr lang="en-US"/>
          </a:p>
        </p:txBody>
      </p:sp>
      <p:sp>
        <p:nvSpPr>
          <p:cNvPr id="4" name="Slide Number Placeholder 3"/>
          <p:cNvSpPr>
            <a:spLocks noGrp="1"/>
          </p:cNvSpPr>
          <p:nvPr>
            <p:ph type="sldNum" sz="quarter" idx="12"/>
          </p:nvPr>
        </p:nvSpPr>
        <p:spPr/>
        <p:txBody>
          <a:bodyPr/>
          <a:lstStyle>
            <a:lvl1pPr>
              <a:defRPr b="1" i="0">
                <a:latin typeface="Inter" panose="020B0502030000000004" pitchFamily="34" charset="0"/>
              </a:defRPr>
            </a:lvl1p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i="0">
                <a:latin typeface="Inter" panose="020B0502030000000004" pitchFamily="34" charset="0"/>
              </a:defRPr>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b="1" i="0">
                <a:latin typeface="Inter" panose="020B0502030000000004" pitchFamily="34" charset="0"/>
              </a:defRPr>
            </a:lvl1pPr>
            <a:lvl2pPr>
              <a:defRPr sz="2800" b="1" i="0">
                <a:latin typeface="Inter" panose="020B0502030000000004" pitchFamily="34" charset="0"/>
              </a:defRPr>
            </a:lvl2pPr>
            <a:lvl3pPr>
              <a:defRPr sz="2400" b="1" i="0">
                <a:latin typeface="Inter" panose="020B0502030000000004" pitchFamily="34" charset="0"/>
              </a:defRPr>
            </a:lvl3pPr>
            <a:lvl4pPr>
              <a:defRPr sz="2000" b="1" i="0">
                <a:latin typeface="Inter" panose="020B0502030000000004" pitchFamily="34" charset="0"/>
              </a:defRPr>
            </a:lvl4pPr>
            <a:lvl5pPr>
              <a:defRPr sz="2000" b="1" i="0">
                <a:latin typeface="Inter" panose="020B0502030000000004"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b="1" i="0">
                <a:latin typeface="Inter" panose="020B05020300000000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b="1" i="0">
                <a:latin typeface="Inter" panose="020B0502030000000004" pitchFamily="34" charset="0"/>
              </a:defRPr>
            </a:lvl1pPr>
          </a:lstStyle>
          <a:p>
            <a:fld id="{1D8BD707-D9CF-40AE-B4C6-C98DA3205C09}" type="datetimeFigureOut">
              <a:rPr lang="en-US" smtClean="0"/>
              <a:pPr/>
              <a:t>9/25/24</a:t>
            </a:fld>
            <a:endParaRPr lang="en-US"/>
          </a:p>
        </p:txBody>
      </p:sp>
      <p:sp>
        <p:nvSpPr>
          <p:cNvPr id="6" name="Footer Placeholder 5"/>
          <p:cNvSpPr>
            <a:spLocks noGrp="1"/>
          </p:cNvSpPr>
          <p:nvPr>
            <p:ph type="ftr" sz="quarter" idx="11"/>
          </p:nvPr>
        </p:nvSpPr>
        <p:spPr/>
        <p:txBody>
          <a:bodyPr/>
          <a:lstStyle>
            <a:lvl1pPr>
              <a:defRPr b="1" i="0">
                <a:latin typeface="Inter" panose="020B0502030000000004" pitchFamily="34" charset="0"/>
              </a:defRPr>
            </a:lvl1pPr>
          </a:lstStyle>
          <a:p>
            <a:endParaRPr lang="en-US"/>
          </a:p>
        </p:txBody>
      </p:sp>
      <p:sp>
        <p:nvSpPr>
          <p:cNvPr id="7" name="Slide Number Placeholder 6"/>
          <p:cNvSpPr>
            <a:spLocks noGrp="1"/>
          </p:cNvSpPr>
          <p:nvPr>
            <p:ph type="sldNum" sz="quarter" idx="12"/>
          </p:nvPr>
        </p:nvSpPr>
        <p:spPr/>
        <p:txBody>
          <a:bodyPr/>
          <a:lstStyle>
            <a:lvl1pPr>
              <a:defRPr b="1" i="0">
                <a:latin typeface="Inter" panose="020B0502030000000004" pitchFamily="34" charset="0"/>
              </a:defRPr>
            </a:lvl1p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b="1" i="0">
                <a:solidFill>
                  <a:schemeClr val="tx1">
                    <a:tint val="75000"/>
                  </a:schemeClr>
                </a:solidFill>
                <a:latin typeface="Inter" panose="020B0502030000000004" pitchFamily="34" charset="0"/>
              </a:defRPr>
            </a:lvl1pPr>
          </a:lstStyle>
          <a:p>
            <a:fld id="{1D8BD707-D9CF-40AE-B4C6-C98DA3205C09}" type="datetimeFigureOut">
              <a:rPr lang="en-US" smtClean="0"/>
              <a:pPr/>
              <a:t>9/25/24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b="1" i="0">
                <a:solidFill>
                  <a:schemeClr val="tx1">
                    <a:tint val="75000"/>
                  </a:schemeClr>
                </a:solidFill>
                <a:latin typeface="Inter" panose="020B0502030000000004" pitchFamily="34" charset="0"/>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b="1" i="0">
                <a:solidFill>
                  <a:schemeClr val="tx1">
                    <a:tint val="75000"/>
                  </a:schemeClr>
                </a:solidFill>
                <a:latin typeface="Inter" panose="020B0502030000000004" pitchFamily="34" charset="0"/>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1" r:id="rId13"/>
  </p:sldLayoutIdLst>
  <p:txStyles>
    <p:titleStyle>
      <a:lvl1pPr algn="ctr" defTabSz="914400" rtl="0" eaLnBrk="1" latinLnBrk="0" hangingPunct="1">
        <a:spcBef>
          <a:spcPct val="0"/>
        </a:spcBef>
        <a:buNone/>
        <a:defRPr sz="4400" b="1" i="0" kern="1200">
          <a:solidFill>
            <a:schemeClr val="tx1"/>
          </a:solidFill>
          <a:latin typeface="Inter" panose="020B0502030000000004"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b="1" i="0" kern="1200">
          <a:solidFill>
            <a:schemeClr val="tx1"/>
          </a:solidFill>
          <a:latin typeface="Inter" panose="020B0502030000000004" pitchFamily="34" charset="0"/>
          <a:ea typeface="+mn-ea"/>
          <a:cs typeface="+mn-cs"/>
        </a:defRPr>
      </a:lvl1pPr>
      <a:lvl2pPr marL="742950" indent="-285750" algn="l" defTabSz="914400" rtl="0" eaLnBrk="1" latinLnBrk="0" hangingPunct="1">
        <a:spcBef>
          <a:spcPct val="20000"/>
        </a:spcBef>
        <a:buFont typeface="Arial" pitchFamily="34" charset="0"/>
        <a:buChar char="–"/>
        <a:defRPr sz="2800" b="1" i="0" kern="1200">
          <a:solidFill>
            <a:schemeClr val="tx1"/>
          </a:solidFill>
          <a:latin typeface="Inter" panose="020B0502030000000004" pitchFamily="34" charset="0"/>
          <a:ea typeface="+mn-ea"/>
          <a:cs typeface="+mn-cs"/>
        </a:defRPr>
      </a:lvl2pPr>
      <a:lvl3pPr marL="1143000" indent="-228600" algn="l" defTabSz="914400" rtl="0" eaLnBrk="1" latinLnBrk="0" hangingPunct="1">
        <a:spcBef>
          <a:spcPct val="20000"/>
        </a:spcBef>
        <a:buFont typeface="Arial" pitchFamily="34" charset="0"/>
        <a:buChar char="•"/>
        <a:defRPr sz="2400" b="1" i="0" kern="1200">
          <a:solidFill>
            <a:schemeClr val="tx1"/>
          </a:solidFill>
          <a:latin typeface="Inter" panose="020B0502030000000004" pitchFamily="34" charset="0"/>
          <a:ea typeface="+mn-ea"/>
          <a:cs typeface="+mn-cs"/>
        </a:defRPr>
      </a:lvl3pPr>
      <a:lvl4pPr marL="1600200" indent="-228600" algn="l" defTabSz="914400" rtl="0" eaLnBrk="1" latinLnBrk="0" hangingPunct="1">
        <a:spcBef>
          <a:spcPct val="20000"/>
        </a:spcBef>
        <a:buFont typeface="Arial" pitchFamily="34" charset="0"/>
        <a:buChar char="–"/>
        <a:defRPr sz="2000" b="1" i="0" kern="1200">
          <a:solidFill>
            <a:schemeClr val="tx1"/>
          </a:solidFill>
          <a:latin typeface="Inter" panose="020B0502030000000004" pitchFamily="34" charset="0"/>
          <a:ea typeface="+mn-ea"/>
          <a:cs typeface="+mn-cs"/>
        </a:defRPr>
      </a:lvl4pPr>
      <a:lvl5pPr marL="2057400" indent="-228600" algn="l" defTabSz="914400" rtl="0" eaLnBrk="1" latinLnBrk="0" hangingPunct="1">
        <a:spcBef>
          <a:spcPct val="20000"/>
        </a:spcBef>
        <a:buFont typeface="Arial" pitchFamily="34" charset="0"/>
        <a:buChar char="»"/>
        <a:defRPr sz="2000" b="1" i="0" kern="1200">
          <a:solidFill>
            <a:schemeClr val="tx1"/>
          </a:solidFill>
          <a:latin typeface="Inter" panose="020B05020300000000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ivanti.com/secure-experience"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emf"/></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hyperlink" Target="http://www.ivanti.com/research" TargetMode="External"/><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hyperlink" Target="https://www.ivanti.com/resources/research-reports/digital-employee-experience" TargetMode="External"/><Relationship Id="rId5" Type="http://schemas.openxmlformats.org/officeDocument/2006/relationships/hyperlink" Target="https://www.ivanti.com/resources/research-reports/state-of-cybersecurity-report" TargetMode="External"/><Relationship Id="rId4" Type="http://schemas.openxmlformats.org/officeDocument/2006/relationships/hyperlink" Target="https://www.ivanti.com/resources/research-reports/everywhere-work-repor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extBox 7"/>
          <p:cNvSpPr txBox="1"/>
          <p:nvPr/>
        </p:nvSpPr>
        <p:spPr>
          <a:xfrm>
            <a:off x="927795" y="8455977"/>
            <a:ext cx="12840426" cy="956929"/>
          </a:xfrm>
          <a:prstGeom prst="rect">
            <a:avLst/>
          </a:prstGeom>
        </p:spPr>
        <p:txBody>
          <a:bodyPr wrap="square" lIns="0" tIns="0" rIns="0" bIns="0" rtlCol="0" anchor="ctr">
            <a:spAutoFit/>
          </a:bodyPr>
          <a:lstStyle/>
          <a:p>
            <a:pPr>
              <a:lnSpc>
                <a:spcPts val="3919"/>
              </a:lnSpc>
              <a:spcBef>
                <a:spcPct val="0"/>
              </a:spcBef>
            </a:pPr>
            <a:r>
              <a:rPr lang="en-US" sz="2600">
                <a:solidFill>
                  <a:srgbClr val="FFFFFF"/>
                </a:solidFill>
                <a:latin typeface="Arial" panose="020B0604020202020204" pitchFamily="34" charset="0"/>
                <a:ea typeface="Inter Medium" panose="020B0502030000000004" pitchFamily="34" charset="0"/>
                <a:cs typeface="Arial" panose="020B0604020202020204" pitchFamily="34" charset="0"/>
              </a:rPr>
              <a:t>Read the full report and download all ​charts at </a:t>
            </a:r>
            <a:br>
              <a:rPr lang="en-US" sz="2600">
                <a:solidFill>
                  <a:srgbClr val="FFFFFF"/>
                </a:solidFill>
                <a:latin typeface="Arial" panose="020B0604020202020204" pitchFamily="34" charset="0"/>
                <a:ea typeface="Inter Medium" panose="020B0502030000000004" pitchFamily="34" charset="0"/>
                <a:cs typeface="Arial" panose="020B0604020202020204" pitchFamily="34" charset="0"/>
              </a:rPr>
            </a:br>
            <a:r>
              <a:rPr lang="en-US" sz="2600" u="sng">
                <a:solidFill>
                  <a:schemeClr val="bg1"/>
                </a:solidFill>
                <a:latin typeface="Arial" panose="020B0604020202020204" pitchFamily="34" charset="0"/>
                <a:ea typeface="Inter Medium" panose="020B0502030000000004" pitchFamily="34" charset="0"/>
                <a:cs typeface="Arial" panose="020B0604020202020204" pitchFamily="34" charset="0"/>
                <a:hlinkClick r:id="rId3">
                  <a:extLst>
                    <a:ext uri="{A12FA001-AC4F-418D-AE19-62706E023703}">
                      <ahyp:hlinkClr xmlns:ahyp="http://schemas.microsoft.com/office/drawing/2018/hyperlinkcolor" val="tx"/>
                    </a:ext>
                  </a:extLst>
                </a:hlinkClick>
              </a:rPr>
              <a:t>ivanti.com/secure-experience</a:t>
            </a:r>
            <a:endParaRPr lang="en-US" sz="2600" u="sng">
              <a:solidFill>
                <a:schemeClr val="bg1"/>
              </a:solidFill>
              <a:latin typeface="Arial" panose="020B0604020202020204" pitchFamily="34" charset="0"/>
              <a:ea typeface="Inter Medium" panose="020B0502030000000004" pitchFamily="34" charset="0"/>
              <a:cs typeface="Arial" panose="020B0604020202020204" pitchFamily="34" charset="0"/>
            </a:endParaRPr>
          </a:p>
        </p:txBody>
      </p:sp>
      <p:sp>
        <p:nvSpPr>
          <p:cNvPr id="8" name="Rectangle 7">
            <a:extLst>
              <a:ext uri="{FF2B5EF4-FFF2-40B4-BE49-F238E27FC236}">
                <a16:creationId xmlns:a16="http://schemas.microsoft.com/office/drawing/2014/main" id="{165E5CAD-E61E-45D2-27C6-16DD64CC80ED}"/>
              </a:ext>
            </a:extLst>
          </p:cNvPr>
          <p:cNvSpPr/>
          <p:nvPr/>
        </p:nvSpPr>
        <p:spPr>
          <a:xfrm>
            <a:off x="8805929" y="8822028"/>
            <a:ext cx="4962292" cy="52968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07CEB03F-FAA4-8FB3-C3DB-8BA039F446EC}"/>
              </a:ext>
            </a:extLst>
          </p:cNvPr>
          <p:cNvSpPr txBox="1"/>
          <p:nvPr/>
        </p:nvSpPr>
        <p:spPr>
          <a:xfrm>
            <a:off x="763891" y="719126"/>
            <a:ext cx="12011205" cy="4516621"/>
          </a:xfrm>
          <a:prstGeom prst="rect">
            <a:avLst/>
          </a:prstGeom>
          <a:noFill/>
        </p:spPr>
        <p:txBody>
          <a:bodyPr wrap="square" rtlCol="0">
            <a:spAutoFit/>
          </a:bodyPr>
          <a:lstStyle/>
          <a:p>
            <a:pPr>
              <a:lnSpc>
                <a:spcPts val="11500"/>
              </a:lnSpc>
            </a:pPr>
            <a:r>
              <a:rPr lang="en-US" sz="10000" b="1">
                <a:solidFill>
                  <a:schemeClr val="bg1"/>
                </a:solidFill>
                <a:latin typeface="Arial" panose="020B0604020202020204" pitchFamily="34" charset="0"/>
                <a:cs typeface="Arial" panose="020B0604020202020204" pitchFamily="34" charset="0"/>
              </a:rPr>
              <a:t>Securing the </a:t>
            </a:r>
            <a:br>
              <a:rPr lang="en-US" sz="10000" b="1">
                <a:solidFill>
                  <a:schemeClr val="bg1"/>
                </a:solidFill>
                <a:latin typeface="Arial" panose="020B0604020202020204" pitchFamily="34" charset="0"/>
                <a:cs typeface="Arial" panose="020B0604020202020204" pitchFamily="34" charset="0"/>
              </a:rPr>
            </a:br>
            <a:r>
              <a:rPr lang="en-US" sz="10000" b="1">
                <a:solidFill>
                  <a:schemeClr val="bg1"/>
                </a:solidFill>
                <a:latin typeface="Arial" panose="020B0604020202020204" pitchFamily="34" charset="0"/>
                <a:cs typeface="Arial" panose="020B0604020202020204" pitchFamily="34" charset="0"/>
              </a:rPr>
              <a:t>Digital Employee Experience</a:t>
            </a:r>
          </a:p>
        </p:txBody>
      </p:sp>
      <p:sp>
        <p:nvSpPr>
          <p:cNvPr id="10" name="TextBox 9">
            <a:extLst>
              <a:ext uri="{FF2B5EF4-FFF2-40B4-BE49-F238E27FC236}">
                <a16:creationId xmlns:a16="http://schemas.microsoft.com/office/drawing/2014/main" id="{66DFE11E-DB64-F3CA-ED6C-0BBE42569CC9}"/>
              </a:ext>
            </a:extLst>
          </p:cNvPr>
          <p:cNvSpPr txBox="1"/>
          <p:nvPr/>
        </p:nvSpPr>
        <p:spPr>
          <a:xfrm>
            <a:off x="763891" y="5670363"/>
            <a:ext cx="11192150" cy="861774"/>
          </a:xfrm>
          <a:prstGeom prst="rect">
            <a:avLst/>
          </a:prstGeom>
          <a:noFill/>
        </p:spPr>
        <p:txBody>
          <a:bodyPr wrap="square" lIns="91440" tIns="45720" rIns="91440" bIns="45720" rtlCol="0" anchor="t">
            <a:spAutoFit/>
          </a:bodyPr>
          <a:lstStyle/>
          <a:p>
            <a:r>
              <a:rPr lang="en-US" sz="4800">
                <a:solidFill>
                  <a:schemeClr val="bg1"/>
                </a:solidFill>
                <a:latin typeface="Arial"/>
                <a:ea typeface="Calibri"/>
                <a:cs typeface="Calibri"/>
              </a:rPr>
              <a:t>Executive Summary and Key Findings</a:t>
            </a:r>
          </a:p>
        </p:txBody>
      </p:sp>
      <p:pic>
        <p:nvPicPr>
          <p:cNvPr id="4" name="Picture 3">
            <a:extLst>
              <a:ext uri="{FF2B5EF4-FFF2-40B4-BE49-F238E27FC236}">
                <a16:creationId xmlns:a16="http://schemas.microsoft.com/office/drawing/2014/main" id="{10D88664-4EF6-096E-E817-3A114E99E432}"/>
              </a:ext>
            </a:extLst>
          </p:cNvPr>
          <p:cNvPicPr>
            <a:picLocks noChangeAspect="1"/>
          </p:cNvPicPr>
          <p:nvPr/>
        </p:nvPicPr>
        <p:blipFill>
          <a:blip r:embed="rId4"/>
          <a:stretch>
            <a:fillRect/>
          </a:stretch>
        </p:blipFill>
        <p:spPr>
          <a:xfrm>
            <a:off x="15226112" y="964488"/>
            <a:ext cx="2297997" cy="822322"/>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081294E-46CC-12E8-15DA-D1FCFB2876B1}"/>
              </a:ext>
            </a:extLst>
          </p:cNvPr>
          <p:cNvSpPr/>
          <p:nvPr/>
        </p:nvSpPr>
        <p:spPr>
          <a:xfrm>
            <a:off x="1" y="0"/>
            <a:ext cx="18287999" cy="3021496"/>
          </a:xfrm>
          <a:prstGeom prst="rect">
            <a:avLst/>
          </a:prstGeom>
          <a:solidFill>
            <a:srgbClr val="4E03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700"/>
          </a:p>
        </p:txBody>
      </p:sp>
      <p:pic>
        <p:nvPicPr>
          <p:cNvPr id="6" name="Picture 5">
            <a:extLst>
              <a:ext uri="{FF2B5EF4-FFF2-40B4-BE49-F238E27FC236}">
                <a16:creationId xmlns:a16="http://schemas.microsoft.com/office/drawing/2014/main" id="{6B38F678-A579-013F-F4C0-561A1B659FB5}"/>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090224" y="4083913"/>
            <a:ext cx="14316000" cy="3984679"/>
          </a:xfrm>
          <a:prstGeom prst="rect">
            <a:avLst/>
          </a:prstGeom>
        </p:spPr>
      </p:pic>
      <p:pic>
        <p:nvPicPr>
          <p:cNvPr id="5" name="Picture 4" descr="A red and purple squares&#10;&#10;Description automatically generated">
            <a:extLst>
              <a:ext uri="{FF2B5EF4-FFF2-40B4-BE49-F238E27FC236}">
                <a16:creationId xmlns:a16="http://schemas.microsoft.com/office/drawing/2014/main" id="{2064AC4D-2ADD-00B9-8578-2B80ED541604}"/>
              </a:ext>
            </a:extLst>
          </p:cNvPr>
          <p:cNvPicPr>
            <a:picLocks noChangeAspect="1"/>
          </p:cNvPicPr>
          <p:nvPr/>
        </p:nvPicPr>
        <p:blipFill rotWithShape="1">
          <a:blip r:embed="rId4"/>
          <a:srcRect l="-1" t="3883" r="24919"/>
          <a:stretch/>
        </p:blipFill>
        <p:spPr>
          <a:xfrm rot="16200000">
            <a:off x="457199" y="-457201"/>
            <a:ext cx="3021497" cy="3935895"/>
          </a:xfrm>
          <a:prstGeom prst="rect">
            <a:avLst/>
          </a:prstGeom>
        </p:spPr>
      </p:pic>
      <p:sp>
        <p:nvSpPr>
          <p:cNvPr id="4" name="Title 5">
            <a:extLst>
              <a:ext uri="{FF2B5EF4-FFF2-40B4-BE49-F238E27FC236}">
                <a16:creationId xmlns:a16="http://schemas.microsoft.com/office/drawing/2014/main" id="{5C67CAF3-CCAF-D303-F592-E754628075A3}"/>
              </a:ext>
            </a:extLst>
          </p:cNvPr>
          <p:cNvSpPr txBox="1">
            <a:spLocks/>
          </p:cNvSpPr>
          <p:nvPr/>
        </p:nvSpPr>
        <p:spPr>
          <a:xfrm>
            <a:off x="884904" y="586582"/>
            <a:ext cx="3657599" cy="891249"/>
          </a:xfrm>
          <a:prstGeom prst="rect">
            <a:avLst/>
          </a:prstGeom>
        </p:spPr>
        <p:txBody>
          <a:bodyPr lIns="0" tIns="0" rIns="137160" bIns="0" anchor="t"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a:lnSpc>
                <a:spcPct val="100000"/>
              </a:lnSpc>
            </a:pPr>
            <a:r>
              <a:rPr lang="en-US" sz="4400">
                <a:solidFill>
                  <a:schemeClr val="bg1"/>
                </a:solidFill>
                <a:latin typeface="Arial"/>
                <a:ea typeface="Inter Light"/>
                <a:cs typeface="Arial"/>
              </a:rPr>
              <a:t>Key finding</a:t>
            </a:r>
            <a:br>
              <a:rPr lang="en-US" sz="3600" b="0">
                <a:ea typeface="Inter Light" panose="02000403000000020004" pitchFamily="2" charset="0"/>
              </a:rPr>
            </a:br>
            <a:endParaRPr lang="en-US" sz="3200"/>
          </a:p>
        </p:txBody>
      </p:sp>
      <p:sp>
        <p:nvSpPr>
          <p:cNvPr id="7" name="Title 5">
            <a:extLst>
              <a:ext uri="{FF2B5EF4-FFF2-40B4-BE49-F238E27FC236}">
                <a16:creationId xmlns:a16="http://schemas.microsoft.com/office/drawing/2014/main" id="{7619B00B-CA09-09B9-E078-92AD2BACAC42}"/>
              </a:ext>
            </a:extLst>
          </p:cNvPr>
          <p:cNvSpPr txBox="1">
            <a:spLocks/>
          </p:cNvSpPr>
          <p:nvPr/>
        </p:nvSpPr>
        <p:spPr>
          <a:xfrm>
            <a:off x="884904" y="1477831"/>
            <a:ext cx="15110470" cy="891249"/>
          </a:xfrm>
          <a:prstGeom prst="rect">
            <a:avLst/>
          </a:prstGeom>
        </p:spPr>
        <p:txBody>
          <a:bodyPr lIns="0" tIns="0" rIns="137160" bIns="0" anchor="t"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a:lnSpc>
                <a:spcPct val="100000"/>
              </a:lnSpc>
            </a:pPr>
            <a:r>
              <a:rPr lang="en-US" sz="3200" b="0">
                <a:solidFill>
                  <a:schemeClr val="bg1"/>
                </a:solidFill>
                <a:latin typeface="Arial"/>
                <a:ea typeface="Inter Light"/>
                <a:cs typeface="Arial"/>
              </a:rPr>
              <a:t>Cybersecurity efforts frequently don’t make end-user experience a high priority.</a:t>
            </a:r>
            <a:endParaRPr lang="en-US" sz="3200">
              <a:solidFill>
                <a:schemeClr val="bg1"/>
              </a:solidFill>
              <a:ea typeface="Inter Light"/>
            </a:endParaRPr>
          </a:p>
        </p:txBody>
      </p:sp>
    </p:spTree>
    <p:extLst>
      <p:ext uri="{BB962C8B-B14F-4D97-AF65-F5344CB8AC3E}">
        <p14:creationId xmlns:p14="http://schemas.microsoft.com/office/powerpoint/2010/main" val="1839098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7D888F0-F054-8E50-5114-3F53B6A221D3}"/>
              </a:ext>
            </a:extLst>
          </p:cNvPr>
          <p:cNvSpPr/>
          <p:nvPr/>
        </p:nvSpPr>
        <p:spPr>
          <a:xfrm>
            <a:off x="0" y="0"/>
            <a:ext cx="5292971" cy="10287000"/>
          </a:xfrm>
          <a:prstGeom prst="rect">
            <a:avLst/>
          </a:prstGeom>
          <a:solidFill>
            <a:srgbClr val="D9D9D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700"/>
          </a:p>
        </p:txBody>
      </p:sp>
      <p:sp>
        <p:nvSpPr>
          <p:cNvPr id="4" name="Title 5">
            <a:extLst>
              <a:ext uri="{FF2B5EF4-FFF2-40B4-BE49-F238E27FC236}">
                <a16:creationId xmlns:a16="http://schemas.microsoft.com/office/drawing/2014/main" id="{5C67CAF3-CCAF-D303-F592-E754628075A3}"/>
              </a:ext>
            </a:extLst>
          </p:cNvPr>
          <p:cNvSpPr txBox="1">
            <a:spLocks/>
          </p:cNvSpPr>
          <p:nvPr/>
        </p:nvSpPr>
        <p:spPr>
          <a:xfrm>
            <a:off x="914400" y="3078869"/>
            <a:ext cx="3895343" cy="1201914"/>
          </a:xfrm>
          <a:prstGeom prst="rect">
            <a:avLst/>
          </a:prstGeom>
        </p:spPr>
        <p:txBody>
          <a:bodyPr lIns="0" tIns="0" rIns="137160" bIns="0" anchor="t"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a:lnSpc>
                <a:spcPct val="100000"/>
              </a:lnSpc>
            </a:pPr>
            <a:r>
              <a:rPr lang="en-US" sz="3600">
                <a:solidFill>
                  <a:srgbClr val="4E0389"/>
                </a:solidFill>
                <a:latin typeface="Arial"/>
                <a:ea typeface="Inter Light"/>
                <a:cs typeface="Arial"/>
              </a:rPr>
              <a:t>Why it matters</a:t>
            </a:r>
            <a:br>
              <a:rPr lang="en-US" sz="3600" b="0">
                <a:ea typeface="Inter Light" panose="02000403000000020004" pitchFamily="2" charset="0"/>
              </a:rPr>
            </a:br>
            <a:endParaRPr lang="en-US" sz="3200"/>
          </a:p>
        </p:txBody>
      </p:sp>
      <p:sp>
        <p:nvSpPr>
          <p:cNvPr id="7" name="Title 5">
            <a:extLst>
              <a:ext uri="{FF2B5EF4-FFF2-40B4-BE49-F238E27FC236}">
                <a16:creationId xmlns:a16="http://schemas.microsoft.com/office/drawing/2014/main" id="{7619B00B-CA09-09B9-E078-92AD2BACAC42}"/>
              </a:ext>
            </a:extLst>
          </p:cNvPr>
          <p:cNvSpPr txBox="1">
            <a:spLocks/>
          </p:cNvSpPr>
          <p:nvPr/>
        </p:nvSpPr>
        <p:spPr>
          <a:xfrm>
            <a:off x="914399" y="3969888"/>
            <a:ext cx="3895343" cy="6317112"/>
          </a:xfrm>
          <a:prstGeom prst="rect">
            <a:avLst/>
          </a:prstGeom>
        </p:spPr>
        <p:txBody>
          <a:bodyPr lIns="0" tIns="0" rIns="137160" bIns="0" anchor="t"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a:lnSpc>
                <a:spcPct val="100000"/>
              </a:lnSpc>
            </a:pPr>
            <a:r>
              <a:rPr lang="en-US" sz="3200" b="0">
                <a:ea typeface="Inter Light" panose="02000403000000020004" pitchFamily="2" charset="0"/>
              </a:rPr>
              <a:t>When companies disregard security UX it can lead to employees using unsafe workarounds that increase potential risk.</a:t>
            </a:r>
          </a:p>
        </p:txBody>
      </p:sp>
      <p:pic>
        <p:nvPicPr>
          <p:cNvPr id="3" name="Picture 2">
            <a:extLst>
              <a:ext uri="{FF2B5EF4-FFF2-40B4-BE49-F238E27FC236}">
                <a16:creationId xmlns:a16="http://schemas.microsoft.com/office/drawing/2014/main" id="{68491A1D-2CF2-F2A9-01AC-762D7A56BA6B}"/>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207370" y="1955469"/>
            <a:ext cx="10787933" cy="6630366"/>
          </a:xfrm>
          <a:prstGeom prst="rect">
            <a:avLst/>
          </a:prstGeom>
        </p:spPr>
      </p:pic>
    </p:spTree>
    <p:extLst>
      <p:ext uri="{BB962C8B-B14F-4D97-AF65-F5344CB8AC3E}">
        <p14:creationId xmlns:p14="http://schemas.microsoft.com/office/powerpoint/2010/main" val="1636541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7D888F0-F054-8E50-5114-3F53B6A221D3}"/>
              </a:ext>
            </a:extLst>
          </p:cNvPr>
          <p:cNvSpPr/>
          <p:nvPr/>
        </p:nvSpPr>
        <p:spPr>
          <a:xfrm>
            <a:off x="2" y="0"/>
            <a:ext cx="5292968" cy="10287000"/>
          </a:xfrm>
          <a:prstGeom prst="rect">
            <a:avLst/>
          </a:prstGeom>
          <a:solidFill>
            <a:srgbClr val="4E03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700"/>
          </a:p>
        </p:txBody>
      </p:sp>
      <p:pic>
        <p:nvPicPr>
          <p:cNvPr id="3" name="Picture 2" descr="A red and purple squares&#10;&#10;Description automatically generated">
            <a:extLst>
              <a:ext uri="{FF2B5EF4-FFF2-40B4-BE49-F238E27FC236}">
                <a16:creationId xmlns:a16="http://schemas.microsoft.com/office/drawing/2014/main" id="{6727CF00-24E9-1F1A-0C18-8F6439016343}"/>
              </a:ext>
            </a:extLst>
          </p:cNvPr>
          <p:cNvPicPr>
            <a:picLocks noChangeAspect="1"/>
          </p:cNvPicPr>
          <p:nvPr/>
        </p:nvPicPr>
        <p:blipFill rotWithShape="1">
          <a:blip r:embed="rId3"/>
          <a:srcRect r="8315"/>
          <a:stretch/>
        </p:blipFill>
        <p:spPr>
          <a:xfrm>
            <a:off x="-3" y="1"/>
            <a:ext cx="5292971" cy="5773004"/>
          </a:xfrm>
          <a:prstGeom prst="rect">
            <a:avLst/>
          </a:prstGeom>
        </p:spPr>
      </p:pic>
      <p:sp>
        <p:nvSpPr>
          <p:cNvPr id="21" name="Title 5">
            <a:extLst>
              <a:ext uri="{FF2B5EF4-FFF2-40B4-BE49-F238E27FC236}">
                <a16:creationId xmlns:a16="http://schemas.microsoft.com/office/drawing/2014/main" id="{CDD4140A-2758-09E4-3293-AF2E8FBC95DA}"/>
              </a:ext>
            </a:extLst>
          </p:cNvPr>
          <p:cNvSpPr txBox="1">
            <a:spLocks/>
          </p:cNvSpPr>
          <p:nvPr/>
        </p:nvSpPr>
        <p:spPr>
          <a:xfrm>
            <a:off x="884904" y="586582"/>
            <a:ext cx="3657599" cy="891249"/>
          </a:xfrm>
          <a:prstGeom prst="rect">
            <a:avLst/>
          </a:prstGeom>
        </p:spPr>
        <p:txBody>
          <a:bodyPr lIns="0" tIns="0" rIns="137160" bIns="0" anchor="t"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a:lnSpc>
                <a:spcPct val="100000"/>
              </a:lnSpc>
            </a:pPr>
            <a:r>
              <a:rPr lang="en-US" sz="4400">
                <a:solidFill>
                  <a:schemeClr val="bg1"/>
                </a:solidFill>
                <a:latin typeface="Arial"/>
                <a:ea typeface="Inter Light"/>
                <a:cs typeface="Arial"/>
              </a:rPr>
              <a:t>Key finding</a:t>
            </a:r>
            <a:br>
              <a:rPr lang="en-US" sz="3600" b="0">
                <a:ea typeface="Inter Light" panose="02000403000000020004" pitchFamily="2" charset="0"/>
              </a:rPr>
            </a:br>
            <a:endParaRPr lang="en-US" sz="3200"/>
          </a:p>
        </p:txBody>
      </p:sp>
      <p:sp>
        <p:nvSpPr>
          <p:cNvPr id="22" name="Title 5">
            <a:extLst>
              <a:ext uri="{FF2B5EF4-FFF2-40B4-BE49-F238E27FC236}">
                <a16:creationId xmlns:a16="http://schemas.microsoft.com/office/drawing/2014/main" id="{38662E7F-3C2D-B63F-524A-B626FFC2D5A0}"/>
              </a:ext>
            </a:extLst>
          </p:cNvPr>
          <p:cNvSpPr txBox="1">
            <a:spLocks/>
          </p:cNvSpPr>
          <p:nvPr/>
        </p:nvSpPr>
        <p:spPr>
          <a:xfrm>
            <a:off x="884904" y="1477831"/>
            <a:ext cx="4124418" cy="6316882"/>
          </a:xfrm>
          <a:prstGeom prst="rect">
            <a:avLst/>
          </a:prstGeom>
        </p:spPr>
        <p:txBody>
          <a:bodyPr lIns="0" tIns="0" rIns="137160" bIns="0" anchor="t"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a:lnSpc>
                <a:spcPct val="100000"/>
              </a:lnSpc>
            </a:pPr>
            <a:r>
              <a:rPr lang="en-US" sz="3200" b="0">
                <a:solidFill>
                  <a:schemeClr val="bg1"/>
                </a:solidFill>
                <a:latin typeface="Arial"/>
                <a:ea typeface="Inter Light" panose="02000403000000020004" pitchFamily="2" charset="0"/>
                <a:cs typeface="Arial"/>
              </a:rPr>
              <a:t>Employees often don't receive AI training, and the use of unsanctioned AI tools in the workplace is on the rise. </a:t>
            </a:r>
            <a:endParaRPr lang="en-US" sz="3200"/>
          </a:p>
        </p:txBody>
      </p:sp>
      <p:pic>
        <p:nvPicPr>
          <p:cNvPr id="11" name="Picture 10">
            <a:extLst>
              <a:ext uri="{FF2B5EF4-FFF2-40B4-BE49-F238E27FC236}">
                <a16:creationId xmlns:a16="http://schemas.microsoft.com/office/drawing/2014/main" id="{B1E7A682-8F71-FC1D-A5A5-9582A3F568EB}"/>
              </a:ext>
            </a:extLst>
          </p:cNvPr>
          <p:cNvPicPr>
            <a:picLocks noChangeAspect="1"/>
          </p:cNvPicPr>
          <p:nvPr/>
        </p:nvPicPr>
        <p:blipFill>
          <a:blip r:embed="rId4">
            <a:extLst>
              <a:ext uri="{28A0092B-C50C-407E-A947-70E740481C1C}">
                <a14:useLocalDpi xmlns:a14="http://schemas.microsoft.com/office/drawing/2010/main" val="0"/>
              </a:ext>
            </a:extLst>
          </a:blip>
          <a:srcRect r="8988"/>
          <a:stretch/>
        </p:blipFill>
        <p:spPr>
          <a:xfrm>
            <a:off x="7297034" y="1373807"/>
            <a:ext cx="10990966" cy="6524930"/>
          </a:xfrm>
          <a:prstGeom prst="rect">
            <a:avLst/>
          </a:prstGeom>
        </p:spPr>
      </p:pic>
      <p:sp>
        <p:nvSpPr>
          <p:cNvPr id="5" name="Rectangle 4">
            <a:extLst>
              <a:ext uri="{FF2B5EF4-FFF2-40B4-BE49-F238E27FC236}">
                <a16:creationId xmlns:a16="http://schemas.microsoft.com/office/drawing/2014/main" id="{8C11DFB3-326B-C1AE-A58F-AF5BD8702397}"/>
              </a:ext>
            </a:extLst>
          </p:cNvPr>
          <p:cNvSpPr/>
          <p:nvPr/>
        </p:nvSpPr>
        <p:spPr>
          <a:xfrm>
            <a:off x="884905" y="5143501"/>
            <a:ext cx="5122196" cy="3314699"/>
          </a:xfrm>
          <a:prstGeom prst="rect">
            <a:avLst/>
          </a:prstGeom>
          <a:solidFill>
            <a:srgbClr val="D9D9D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700"/>
          </a:p>
        </p:txBody>
      </p:sp>
      <p:sp>
        <p:nvSpPr>
          <p:cNvPr id="6" name="Title 5">
            <a:extLst>
              <a:ext uri="{FF2B5EF4-FFF2-40B4-BE49-F238E27FC236}">
                <a16:creationId xmlns:a16="http://schemas.microsoft.com/office/drawing/2014/main" id="{2429CFAF-9513-1970-59D6-175FB8C285E8}"/>
              </a:ext>
            </a:extLst>
          </p:cNvPr>
          <p:cNvSpPr txBox="1">
            <a:spLocks/>
          </p:cNvSpPr>
          <p:nvPr/>
        </p:nvSpPr>
        <p:spPr>
          <a:xfrm>
            <a:off x="1250430" y="5431485"/>
            <a:ext cx="3657599" cy="891249"/>
          </a:xfrm>
          <a:prstGeom prst="rect">
            <a:avLst/>
          </a:prstGeom>
        </p:spPr>
        <p:txBody>
          <a:bodyPr lIns="0" tIns="0" rIns="137160" bIns="0" anchor="t"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a:lnSpc>
                <a:spcPct val="100000"/>
              </a:lnSpc>
            </a:pPr>
            <a:r>
              <a:rPr lang="en-US" sz="3000">
                <a:solidFill>
                  <a:srgbClr val="4E0389"/>
                </a:solidFill>
                <a:latin typeface="Arial"/>
                <a:ea typeface="Inter Light"/>
                <a:cs typeface="Arial"/>
              </a:rPr>
              <a:t>Why it matters</a:t>
            </a:r>
            <a:r>
              <a:rPr lang="en-US" sz="3200">
                <a:solidFill>
                  <a:srgbClr val="4E0389"/>
                </a:solidFill>
                <a:latin typeface="Arial"/>
                <a:ea typeface="Inter Light"/>
                <a:cs typeface="Arial"/>
              </a:rPr>
              <a:t> </a:t>
            </a:r>
            <a:endParaRPr lang="en-US" sz="3200">
              <a:solidFill>
                <a:srgbClr val="4E0389"/>
              </a:solidFill>
            </a:endParaRPr>
          </a:p>
        </p:txBody>
      </p:sp>
      <p:sp>
        <p:nvSpPr>
          <p:cNvPr id="7" name="TextBox 6">
            <a:extLst>
              <a:ext uri="{FF2B5EF4-FFF2-40B4-BE49-F238E27FC236}">
                <a16:creationId xmlns:a16="http://schemas.microsoft.com/office/drawing/2014/main" id="{A1AE916D-3FA4-177A-407D-90228485B8DE}"/>
              </a:ext>
            </a:extLst>
          </p:cNvPr>
          <p:cNvSpPr txBox="1"/>
          <p:nvPr/>
        </p:nvSpPr>
        <p:spPr>
          <a:xfrm>
            <a:off x="1173760" y="6168720"/>
            <a:ext cx="4604740"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a:latin typeface="Arial"/>
                <a:ea typeface="+mn-lt"/>
                <a:cs typeface="+mn-lt"/>
              </a:rPr>
              <a:t>As gen AI use in the workplace skyrockets, risk from poor security hygiene — unsafe workarounds, unapproved devices, etc. — escalates.</a:t>
            </a:r>
            <a:endParaRPr lang="en-US">
              <a:latin typeface="Arial"/>
              <a:ea typeface="+mn-lt"/>
              <a:cs typeface="+mn-lt"/>
            </a:endParaRPr>
          </a:p>
        </p:txBody>
      </p:sp>
    </p:spTree>
    <p:extLst>
      <p:ext uri="{BB962C8B-B14F-4D97-AF65-F5344CB8AC3E}">
        <p14:creationId xmlns:p14="http://schemas.microsoft.com/office/powerpoint/2010/main" val="2298398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5">
            <a:extLst>
              <a:ext uri="{FF2B5EF4-FFF2-40B4-BE49-F238E27FC236}">
                <a16:creationId xmlns:a16="http://schemas.microsoft.com/office/drawing/2014/main" id="{CDD4140A-2758-09E4-3293-AF2E8FBC95DA}"/>
              </a:ext>
            </a:extLst>
          </p:cNvPr>
          <p:cNvSpPr txBox="1">
            <a:spLocks/>
          </p:cNvSpPr>
          <p:nvPr/>
        </p:nvSpPr>
        <p:spPr>
          <a:xfrm>
            <a:off x="884904" y="586582"/>
            <a:ext cx="3657599" cy="891249"/>
          </a:xfrm>
          <a:prstGeom prst="rect">
            <a:avLst/>
          </a:prstGeom>
        </p:spPr>
        <p:txBody>
          <a:bodyPr lIns="0" tIns="0" rIns="137160" bIns="0" anchor="t"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a:lnSpc>
                <a:spcPct val="100000"/>
              </a:lnSpc>
            </a:pPr>
            <a:r>
              <a:rPr lang="en-US" sz="4400">
                <a:solidFill>
                  <a:schemeClr val="bg1"/>
                </a:solidFill>
                <a:latin typeface="Arial"/>
                <a:ea typeface="Inter Light"/>
                <a:cs typeface="Arial"/>
              </a:rPr>
              <a:t>Key finding</a:t>
            </a:r>
            <a:br>
              <a:rPr lang="en-US" sz="3600" b="0">
                <a:ea typeface="Inter Light" panose="02000403000000020004" pitchFamily="2" charset="0"/>
              </a:rPr>
            </a:br>
            <a:endParaRPr lang="en-US" sz="3200"/>
          </a:p>
        </p:txBody>
      </p:sp>
      <p:sp>
        <p:nvSpPr>
          <p:cNvPr id="22" name="Title 5">
            <a:extLst>
              <a:ext uri="{FF2B5EF4-FFF2-40B4-BE49-F238E27FC236}">
                <a16:creationId xmlns:a16="http://schemas.microsoft.com/office/drawing/2014/main" id="{38662E7F-3C2D-B63F-524A-B626FFC2D5A0}"/>
              </a:ext>
            </a:extLst>
          </p:cNvPr>
          <p:cNvSpPr txBox="1">
            <a:spLocks/>
          </p:cNvSpPr>
          <p:nvPr/>
        </p:nvSpPr>
        <p:spPr>
          <a:xfrm>
            <a:off x="884903" y="1477831"/>
            <a:ext cx="4760523" cy="4357819"/>
          </a:xfrm>
          <a:prstGeom prst="rect">
            <a:avLst/>
          </a:prstGeom>
        </p:spPr>
        <p:txBody>
          <a:bodyPr lIns="0" tIns="0" rIns="137160" bIns="0" anchor="t"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a:lnSpc>
                <a:spcPct val="100000"/>
              </a:lnSpc>
            </a:pPr>
            <a:r>
              <a:rPr lang="en-US" sz="3200" b="0">
                <a:solidFill>
                  <a:schemeClr val="bg1"/>
                </a:solidFill>
                <a:latin typeface="Arial"/>
                <a:ea typeface="Inter Light"/>
                <a:cs typeface="Arial"/>
              </a:rPr>
              <a:t>Employees want to work anywhere, anytime, but many companies don't provide the tools and infrastructure needed to make Everywhere Work secure.</a:t>
            </a:r>
            <a:endParaRPr lang="en-US" sz="3200">
              <a:solidFill>
                <a:schemeClr val="bg1"/>
              </a:solidFill>
              <a:ea typeface="Inter Light"/>
            </a:endParaRPr>
          </a:p>
        </p:txBody>
      </p:sp>
      <p:sp>
        <p:nvSpPr>
          <p:cNvPr id="9" name="Title 5">
            <a:extLst>
              <a:ext uri="{FF2B5EF4-FFF2-40B4-BE49-F238E27FC236}">
                <a16:creationId xmlns:a16="http://schemas.microsoft.com/office/drawing/2014/main" id="{ECCB2450-6FBD-FB81-2B4B-7B0C15C10B04}"/>
              </a:ext>
            </a:extLst>
          </p:cNvPr>
          <p:cNvSpPr txBox="1">
            <a:spLocks/>
          </p:cNvSpPr>
          <p:nvPr/>
        </p:nvSpPr>
        <p:spPr>
          <a:xfrm>
            <a:off x="881974" y="5646964"/>
            <a:ext cx="3657599" cy="891249"/>
          </a:xfrm>
          <a:prstGeom prst="rect">
            <a:avLst/>
          </a:prstGeom>
        </p:spPr>
        <p:txBody>
          <a:bodyPr lIns="0" tIns="0" rIns="137160" bIns="0" anchor="t"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a:lnSpc>
                <a:spcPct val="100000"/>
              </a:lnSpc>
            </a:pPr>
            <a:r>
              <a:rPr lang="en-US" sz="3000">
                <a:solidFill>
                  <a:schemeClr val="bg1"/>
                </a:solidFill>
                <a:latin typeface="Arial"/>
                <a:ea typeface="Inter Light"/>
                <a:cs typeface="Arial"/>
              </a:rPr>
              <a:t>Why it matters </a:t>
            </a:r>
            <a:endParaRPr lang="en-US" sz="3000"/>
          </a:p>
        </p:txBody>
      </p:sp>
      <p:sp>
        <p:nvSpPr>
          <p:cNvPr id="10" name="TextBox 9">
            <a:extLst>
              <a:ext uri="{FF2B5EF4-FFF2-40B4-BE49-F238E27FC236}">
                <a16:creationId xmlns:a16="http://schemas.microsoft.com/office/drawing/2014/main" id="{31E4747C-EFE9-7902-C5BA-4F4FA70D4833}"/>
              </a:ext>
            </a:extLst>
          </p:cNvPr>
          <p:cNvSpPr txBox="1"/>
          <p:nvPr/>
        </p:nvSpPr>
        <p:spPr>
          <a:xfrm>
            <a:off x="805304" y="6384199"/>
            <a:ext cx="4760523"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a:solidFill>
                  <a:srgbClr val="FFFFFF"/>
                </a:solidFill>
                <a:latin typeface="Arial"/>
                <a:ea typeface="+mn-lt"/>
                <a:cs typeface="+mn-lt"/>
              </a:rPr>
              <a:t>When employees aren't equipped with tools and workflows that enable secure and flexible work, it hurts productivity and employee satisfaction. </a:t>
            </a:r>
            <a:endParaRPr lang="en-US">
              <a:latin typeface="Arial"/>
              <a:ea typeface="+mn-lt"/>
              <a:cs typeface="+mn-lt"/>
            </a:endParaRPr>
          </a:p>
        </p:txBody>
      </p:sp>
      <p:pic>
        <p:nvPicPr>
          <p:cNvPr id="11" name="Picture 10">
            <a:extLst>
              <a:ext uri="{FF2B5EF4-FFF2-40B4-BE49-F238E27FC236}">
                <a16:creationId xmlns:a16="http://schemas.microsoft.com/office/drawing/2014/main" id="{B1E7A682-8F71-FC1D-A5A5-9582A3F568EB}"/>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268755" y="1574332"/>
            <a:ext cx="11213941" cy="7403379"/>
          </a:xfrm>
          <a:prstGeom prst="rect">
            <a:avLst/>
          </a:prstGeom>
        </p:spPr>
      </p:pic>
    </p:spTree>
    <p:extLst>
      <p:ext uri="{BB962C8B-B14F-4D97-AF65-F5344CB8AC3E}">
        <p14:creationId xmlns:p14="http://schemas.microsoft.com/office/powerpoint/2010/main" val="4061210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7D888F0-F054-8E50-5114-3F53B6A221D3}"/>
              </a:ext>
            </a:extLst>
          </p:cNvPr>
          <p:cNvSpPr/>
          <p:nvPr/>
        </p:nvSpPr>
        <p:spPr>
          <a:xfrm>
            <a:off x="2" y="0"/>
            <a:ext cx="5292968" cy="10287000"/>
          </a:xfrm>
          <a:prstGeom prst="rect">
            <a:avLst/>
          </a:prstGeom>
          <a:solidFill>
            <a:srgbClr val="4E03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700"/>
          </a:p>
        </p:txBody>
      </p:sp>
      <p:pic>
        <p:nvPicPr>
          <p:cNvPr id="3" name="Picture 2" descr="A red and purple squares&#10;&#10;Description automatically generated">
            <a:extLst>
              <a:ext uri="{FF2B5EF4-FFF2-40B4-BE49-F238E27FC236}">
                <a16:creationId xmlns:a16="http://schemas.microsoft.com/office/drawing/2014/main" id="{6727CF00-24E9-1F1A-0C18-8F6439016343}"/>
              </a:ext>
            </a:extLst>
          </p:cNvPr>
          <p:cNvPicPr>
            <a:picLocks noChangeAspect="1"/>
          </p:cNvPicPr>
          <p:nvPr/>
        </p:nvPicPr>
        <p:blipFill rotWithShape="1">
          <a:blip r:embed="rId3"/>
          <a:srcRect r="8315"/>
          <a:stretch/>
        </p:blipFill>
        <p:spPr>
          <a:xfrm>
            <a:off x="-3" y="1"/>
            <a:ext cx="5292971" cy="5773004"/>
          </a:xfrm>
          <a:prstGeom prst="rect">
            <a:avLst/>
          </a:prstGeom>
        </p:spPr>
      </p:pic>
      <p:sp>
        <p:nvSpPr>
          <p:cNvPr id="21" name="Title 5">
            <a:extLst>
              <a:ext uri="{FF2B5EF4-FFF2-40B4-BE49-F238E27FC236}">
                <a16:creationId xmlns:a16="http://schemas.microsoft.com/office/drawing/2014/main" id="{CDD4140A-2758-09E4-3293-AF2E8FBC95DA}"/>
              </a:ext>
            </a:extLst>
          </p:cNvPr>
          <p:cNvSpPr txBox="1">
            <a:spLocks/>
          </p:cNvSpPr>
          <p:nvPr/>
        </p:nvSpPr>
        <p:spPr>
          <a:xfrm>
            <a:off x="884904" y="586582"/>
            <a:ext cx="3657599" cy="891249"/>
          </a:xfrm>
          <a:prstGeom prst="rect">
            <a:avLst/>
          </a:prstGeom>
        </p:spPr>
        <p:txBody>
          <a:bodyPr lIns="0" tIns="0" rIns="137160" bIns="0" anchor="t"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a:lnSpc>
                <a:spcPct val="100000"/>
              </a:lnSpc>
            </a:pPr>
            <a:r>
              <a:rPr lang="en-US" sz="4400">
                <a:solidFill>
                  <a:schemeClr val="bg1"/>
                </a:solidFill>
                <a:latin typeface="Arial"/>
                <a:ea typeface="Inter Light"/>
                <a:cs typeface="Arial"/>
              </a:rPr>
              <a:t>Key finding</a:t>
            </a:r>
            <a:br>
              <a:rPr lang="en-US" sz="3600" b="0">
                <a:ea typeface="Inter Light" panose="02000403000000020004" pitchFamily="2" charset="0"/>
              </a:rPr>
            </a:br>
            <a:endParaRPr lang="en-US" sz="3200"/>
          </a:p>
        </p:txBody>
      </p:sp>
      <p:sp>
        <p:nvSpPr>
          <p:cNvPr id="22" name="Title 5">
            <a:extLst>
              <a:ext uri="{FF2B5EF4-FFF2-40B4-BE49-F238E27FC236}">
                <a16:creationId xmlns:a16="http://schemas.microsoft.com/office/drawing/2014/main" id="{38662E7F-3C2D-B63F-524A-B626FFC2D5A0}"/>
              </a:ext>
            </a:extLst>
          </p:cNvPr>
          <p:cNvSpPr txBox="1">
            <a:spLocks/>
          </p:cNvSpPr>
          <p:nvPr/>
        </p:nvSpPr>
        <p:spPr>
          <a:xfrm>
            <a:off x="884904" y="1477831"/>
            <a:ext cx="4124418" cy="6316882"/>
          </a:xfrm>
          <a:prstGeom prst="rect">
            <a:avLst/>
          </a:prstGeom>
        </p:spPr>
        <p:txBody>
          <a:bodyPr lIns="0" tIns="0" rIns="137160" bIns="0" anchor="t"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a:lnSpc>
                <a:spcPct val="100000"/>
              </a:lnSpc>
            </a:pPr>
            <a:r>
              <a:rPr lang="en-US" sz="3200" b="0">
                <a:solidFill>
                  <a:schemeClr val="bg1"/>
                </a:solidFill>
                <a:latin typeface="Arial"/>
                <a:ea typeface="Inter Light" panose="02000403000000020004" pitchFamily="2" charset="0"/>
                <a:cs typeface="Arial"/>
              </a:rPr>
              <a:t>Security leaders are often not consulted about investments in digital employee experience (DEX).</a:t>
            </a:r>
            <a:endParaRPr lang="en-US" sz="3200"/>
          </a:p>
        </p:txBody>
      </p:sp>
      <p:pic>
        <p:nvPicPr>
          <p:cNvPr id="11" name="Picture 10">
            <a:extLst>
              <a:ext uri="{FF2B5EF4-FFF2-40B4-BE49-F238E27FC236}">
                <a16:creationId xmlns:a16="http://schemas.microsoft.com/office/drawing/2014/main" id="{B1E7A682-8F71-FC1D-A5A5-9582A3F568EB}"/>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079668" y="1438075"/>
            <a:ext cx="11585597" cy="5792798"/>
          </a:xfrm>
          <a:prstGeom prst="rect">
            <a:avLst/>
          </a:prstGeom>
        </p:spPr>
      </p:pic>
    </p:spTree>
    <p:extLst>
      <p:ext uri="{BB962C8B-B14F-4D97-AF65-F5344CB8AC3E}">
        <p14:creationId xmlns:p14="http://schemas.microsoft.com/office/powerpoint/2010/main" val="2978288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081294E-46CC-12E8-15DA-D1FCFB2876B1}"/>
              </a:ext>
            </a:extLst>
          </p:cNvPr>
          <p:cNvSpPr/>
          <p:nvPr/>
        </p:nvSpPr>
        <p:spPr>
          <a:xfrm>
            <a:off x="1" y="0"/>
            <a:ext cx="18287999" cy="3021496"/>
          </a:xfrm>
          <a:prstGeom prst="rect">
            <a:avLst/>
          </a:prstGeom>
          <a:solidFill>
            <a:srgbClr val="D9D9D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700"/>
          </a:p>
        </p:txBody>
      </p:sp>
      <p:pic>
        <p:nvPicPr>
          <p:cNvPr id="6" name="Picture 5">
            <a:extLst>
              <a:ext uri="{FF2B5EF4-FFF2-40B4-BE49-F238E27FC236}">
                <a16:creationId xmlns:a16="http://schemas.microsoft.com/office/drawing/2014/main" id="{6B38F678-A579-013F-F4C0-561A1B659FB5}"/>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78885" y="4085895"/>
            <a:ext cx="12083001" cy="4276226"/>
          </a:xfrm>
          <a:prstGeom prst="rect">
            <a:avLst/>
          </a:prstGeom>
        </p:spPr>
      </p:pic>
      <p:sp>
        <p:nvSpPr>
          <p:cNvPr id="4" name="Title 5">
            <a:extLst>
              <a:ext uri="{FF2B5EF4-FFF2-40B4-BE49-F238E27FC236}">
                <a16:creationId xmlns:a16="http://schemas.microsoft.com/office/drawing/2014/main" id="{5C67CAF3-CCAF-D303-F592-E754628075A3}"/>
              </a:ext>
            </a:extLst>
          </p:cNvPr>
          <p:cNvSpPr txBox="1">
            <a:spLocks/>
          </p:cNvSpPr>
          <p:nvPr/>
        </p:nvSpPr>
        <p:spPr>
          <a:xfrm>
            <a:off x="884904" y="586582"/>
            <a:ext cx="4097913" cy="891249"/>
          </a:xfrm>
          <a:prstGeom prst="rect">
            <a:avLst/>
          </a:prstGeom>
        </p:spPr>
        <p:txBody>
          <a:bodyPr lIns="0" tIns="0" rIns="137160" bIns="0" anchor="t"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a:lnSpc>
                <a:spcPct val="100000"/>
              </a:lnSpc>
            </a:pPr>
            <a:r>
              <a:rPr lang="en-US" sz="4400">
                <a:solidFill>
                  <a:srgbClr val="4E0389"/>
                </a:solidFill>
                <a:latin typeface="Arial"/>
                <a:ea typeface="Inter Light"/>
                <a:cs typeface="Arial"/>
              </a:rPr>
              <a:t>Why it matters</a:t>
            </a:r>
            <a:br>
              <a:rPr lang="en-US" sz="3600" b="0">
                <a:ea typeface="Inter Light" panose="02000403000000020004" pitchFamily="2" charset="0"/>
              </a:rPr>
            </a:br>
            <a:endParaRPr lang="en-US" sz="3200"/>
          </a:p>
        </p:txBody>
      </p:sp>
      <p:sp>
        <p:nvSpPr>
          <p:cNvPr id="7" name="Title 5">
            <a:extLst>
              <a:ext uri="{FF2B5EF4-FFF2-40B4-BE49-F238E27FC236}">
                <a16:creationId xmlns:a16="http://schemas.microsoft.com/office/drawing/2014/main" id="{7619B00B-CA09-09B9-E078-92AD2BACAC42}"/>
              </a:ext>
            </a:extLst>
          </p:cNvPr>
          <p:cNvSpPr txBox="1">
            <a:spLocks/>
          </p:cNvSpPr>
          <p:nvPr/>
        </p:nvSpPr>
        <p:spPr>
          <a:xfrm>
            <a:off x="884903" y="1477831"/>
            <a:ext cx="16939271" cy="891249"/>
          </a:xfrm>
          <a:prstGeom prst="rect">
            <a:avLst/>
          </a:prstGeom>
        </p:spPr>
        <p:txBody>
          <a:bodyPr lIns="0" tIns="0" rIns="137160" bIns="0" anchor="t"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a:lnSpc>
                <a:spcPct val="100000"/>
              </a:lnSpc>
            </a:pPr>
            <a:r>
              <a:rPr lang="en-US" sz="3200" b="0">
                <a:latin typeface="Arial"/>
                <a:ea typeface="Inter Light"/>
                <a:cs typeface="Arial"/>
              </a:rPr>
              <a:t>When security decisions are informed by digital employee experience and minimize digital friction, employees are more likely to embrace them — boosting overall cybersecurity efforts. </a:t>
            </a:r>
            <a:endParaRPr lang="en-US" sz="3200">
              <a:ea typeface="Inter Light"/>
            </a:endParaRPr>
          </a:p>
        </p:txBody>
      </p:sp>
    </p:spTree>
    <p:extLst>
      <p:ext uri="{BB962C8B-B14F-4D97-AF65-F5344CB8AC3E}">
        <p14:creationId xmlns:p14="http://schemas.microsoft.com/office/powerpoint/2010/main" val="10071387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1"/>
          <p:cNvSpPr txBox="1"/>
          <p:nvPr/>
        </p:nvSpPr>
        <p:spPr>
          <a:xfrm>
            <a:off x="6581365" y="1348491"/>
            <a:ext cx="10683960" cy="6331349"/>
          </a:xfrm>
          <a:prstGeom prst="rect">
            <a:avLst/>
          </a:prstGeom>
        </p:spPr>
        <p:txBody>
          <a:bodyPr wrap="square" lIns="0" tIns="0" rIns="0" bIns="0" rtlCol="0" anchor="t">
            <a:spAutoFit/>
          </a:bodyPr>
          <a:lstStyle/>
          <a:p>
            <a:pPr marL="694055" lvl="1" indent="-457200">
              <a:lnSpc>
                <a:spcPts val="3079"/>
              </a:lnSpc>
              <a:buFont typeface="+mj-lt"/>
              <a:buAutoNum type="arabicPeriod"/>
            </a:pPr>
            <a:r>
              <a:rPr lang="en-US" sz="2400">
                <a:solidFill>
                  <a:srgbClr val="FFFFFF"/>
                </a:solidFill>
                <a:latin typeface="Arial"/>
                <a:cs typeface="Arial"/>
              </a:rPr>
              <a:t>How can our security team measure the impact their policies have on employee experience — and how is this information factored into security decisions?</a:t>
            </a:r>
            <a:br>
              <a:rPr lang="en-US" sz="2400">
                <a:latin typeface="Arial"/>
                <a:cs typeface="Arial"/>
              </a:rPr>
            </a:br>
            <a:endParaRPr lang="en-US" sz="2400">
              <a:solidFill>
                <a:srgbClr val="FFFFFF"/>
              </a:solidFill>
              <a:latin typeface="Arial" panose="020B0604020202020204" pitchFamily="34" charset="0"/>
              <a:cs typeface="Arial" panose="020B0604020202020204" pitchFamily="34" charset="0"/>
            </a:endParaRPr>
          </a:p>
          <a:p>
            <a:pPr marL="694055" lvl="1" indent="-457200">
              <a:lnSpc>
                <a:spcPts val="3079"/>
              </a:lnSpc>
              <a:buFont typeface="+mj-lt"/>
              <a:buAutoNum type="arabicPeriod"/>
            </a:pPr>
            <a:r>
              <a:rPr lang="en-US" sz="2400">
                <a:solidFill>
                  <a:srgbClr val="FFFFFF"/>
                </a:solidFill>
                <a:latin typeface="Arial"/>
                <a:cs typeface="Arial"/>
              </a:rPr>
              <a:t>Where are the potential points of friction for employees in our current cybersecurity methods?</a:t>
            </a:r>
            <a:br>
              <a:rPr lang="en-US" sz="2400">
                <a:latin typeface="Arial"/>
                <a:cs typeface="Arial"/>
              </a:rPr>
            </a:br>
            <a:endParaRPr lang="en-US" sz="2400">
              <a:solidFill>
                <a:srgbClr val="FFFFFF"/>
              </a:solidFill>
              <a:latin typeface="Arial" panose="020B0604020202020204" pitchFamily="34" charset="0"/>
              <a:cs typeface="Arial" panose="020B0604020202020204" pitchFamily="34" charset="0"/>
            </a:endParaRPr>
          </a:p>
          <a:p>
            <a:pPr marL="694055" lvl="1" indent="-457200">
              <a:lnSpc>
                <a:spcPts val="3079"/>
              </a:lnSpc>
              <a:buFont typeface="+mj-lt"/>
              <a:buAutoNum type="arabicPeriod"/>
            </a:pPr>
            <a:r>
              <a:rPr lang="en-US" sz="2400">
                <a:solidFill>
                  <a:srgbClr val="FFFFFF"/>
                </a:solidFill>
                <a:latin typeface="Arial"/>
                <a:cs typeface="Arial"/>
              </a:rPr>
              <a:t>Where might we be able to use automation to make it easier for end users to comply with security policies? And how can we minimize their need to take action and create an environment that is secure by default?</a:t>
            </a:r>
            <a:br>
              <a:rPr lang="en-US" sz="2400">
                <a:latin typeface="Arial"/>
                <a:cs typeface="Arial"/>
              </a:rPr>
            </a:br>
            <a:endParaRPr lang="en-US" sz="2400">
              <a:solidFill>
                <a:srgbClr val="FFFFFF"/>
              </a:solidFill>
              <a:latin typeface="Arial" panose="020B0604020202020204" pitchFamily="34" charset="0"/>
              <a:cs typeface="Arial" panose="020B0604020202020204" pitchFamily="34" charset="0"/>
            </a:endParaRPr>
          </a:p>
          <a:p>
            <a:pPr marL="694055" lvl="1" indent="-457200">
              <a:lnSpc>
                <a:spcPts val="3079"/>
              </a:lnSpc>
              <a:buFont typeface="+mj-lt"/>
              <a:buAutoNum type="arabicPeriod"/>
            </a:pPr>
            <a:r>
              <a:rPr lang="en-US" sz="2400">
                <a:solidFill>
                  <a:srgbClr val="FFFFFF"/>
                </a:solidFill>
                <a:latin typeface="Arial"/>
                <a:cs typeface="Arial"/>
              </a:rPr>
              <a:t>What AI governance policies / guardrails are in place to lower risk and protect company data?</a:t>
            </a:r>
            <a:br>
              <a:rPr lang="en-US" sz="2400">
                <a:latin typeface="Arial"/>
                <a:cs typeface="Arial"/>
              </a:rPr>
            </a:br>
            <a:endParaRPr lang="en-US" sz="2400">
              <a:solidFill>
                <a:srgbClr val="FFFFFF"/>
              </a:solidFill>
              <a:latin typeface="Arial" panose="020B0604020202020204" pitchFamily="34" charset="0"/>
              <a:cs typeface="Arial" panose="020B0604020202020204" pitchFamily="34" charset="0"/>
            </a:endParaRPr>
          </a:p>
          <a:p>
            <a:pPr marL="694055" lvl="1" indent="-457200">
              <a:lnSpc>
                <a:spcPts val="3079"/>
              </a:lnSpc>
              <a:buFont typeface="+mj-lt"/>
              <a:buAutoNum type="arabicPeriod"/>
            </a:pPr>
            <a:r>
              <a:rPr lang="en-US" sz="2400">
                <a:solidFill>
                  <a:srgbClr val="FFFFFF"/>
                </a:solidFill>
                <a:latin typeface="Arial"/>
                <a:cs typeface="Arial"/>
              </a:rPr>
              <a:t>What is the CISO's role in the organization's digital employee experience strategy and investments?</a:t>
            </a:r>
          </a:p>
        </p:txBody>
      </p:sp>
      <p:sp>
        <p:nvSpPr>
          <p:cNvPr id="11" name="TextBox 20">
            <a:extLst>
              <a:ext uri="{FF2B5EF4-FFF2-40B4-BE49-F238E27FC236}">
                <a16:creationId xmlns:a16="http://schemas.microsoft.com/office/drawing/2014/main" id="{DD29FC4A-9AE1-C058-5091-FB9B74FB2322}"/>
              </a:ext>
            </a:extLst>
          </p:cNvPr>
          <p:cNvSpPr txBox="1"/>
          <p:nvPr/>
        </p:nvSpPr>
        <p:spPr>
          <a:xfrm>
            <a:off x="1028700" y="1085850"/>
            <a:ext cx="5150427" cy="1502655"/>
          </a:xfrm>
          <a:prstGeom prst="rect">
            <a:avLst/>
          </a:prstGeom>
        </p:spPr>
        <p:txBody>
          <a:bodyPr wrap="square" lIns="0" tIns="0" rIns="0" bIns="0" rtlCol="0" anchor="t">
            <a:spAutoFit/>
          </a:bodyPr>
          <a:lstStyle/>
          <a:p>
            <a:pPr>
              <a:lnSpc>
                <a:spcPts val="6160"/>
              </a:lnSpc>
              <a:spcBef>
                <a:spcPct val="0"/>
              </a:spcBef>
            </a:pPr>
            <a:r>
              <a:rPr lang="en-US" sz="4800" b="1" spc="-168">
                <a:solidFill>
                  <a:srgbClr val="FFFFFF"/>
                </a:solidFill>
                <a:latin typeface="Arial"/>
                <a:ea typeface="Inter"/>
                <a:cs typeface="Arial"/>
              </a:rPr>
              <a:t>Discussion </a:t>
            </a:r>
            <a:endParaRPr lang="en-US" sz="4800" b="1" spc="-168">
              <a:solidFill>
                <a:srgbClr val="FFFFFF"/>
              </a:solidFill>
              <a:latin typeface="Arial" panose="020B0604020202020204" pitchFamily="34" charset="0"/>
              <a:ea typeface="Inter"/>
              <a:cs typeface="Arial" panose="020B0604020202020204" pitchFamily="34" charset="0"/>
            </a:endParaRPr>
          </a:p>
          <a:p>
            <a:pPr marL="0" lvl="0" indent="0">
              <a:lnSpc>
                <a:spcPts val="5860"/>
              </a:lnSpc>
              <a:spcBef>
                <a:spcPct val="0"/>
              </a:spcBef>
            </a:pPr>
            <a:r>
              <a:rPr lang="en-US" sz="4800" b="1" spc="-168">
                <a:solidFill>
                  <a:srgbClr val="FFFFFF"/>
                </a:solidFill>
                <a:latin typeface="Arial"/>
                <a:ea typeface="Inter"/>
                <a:cs typeface="Arial"/>
              </a:rPr>
              <a:t>Guide:</a:t>
            </a:r>
          </a:p>
        </p:txBody>
      </p:sp>
      <p:sp>
        <p:nvSpPr>
          <p:cNvPr id="7" name="TextBox 6">
            <a:extLst>
              <a:ext uri="{FF2B5EF4-FFF2-40B4-BE49-F238E27FC236}">
                <a16:creationId xmlns:a16="http://schemas.microsoft.com/office/drawing/2014/main" id="{2E57FF18-369B-BC8A-4A87-13F6517825D2}"/>
              </a:ext>
            </a:extLst>
          </p:cNvPr>
          <p:cNvSpPr txBox="1"/>
          <p:nvPr/>
        </p:nvSpPr>
        <p:spPr>
          <a:xfrm>
            <a:off x="1028700" y="2800357"/>
            <a:ext cx="4323364" cy="2462213"/>
          </a:xfrm>
          <a:prstGeom prst="rect">
            <a:avLst/>
          </a:prstGeom>
        </p:spPr>
        <p:txBody>
          <a:bodyPr wrap="square" lIns="0" tIns="0" rIns="0" bIns="0" rtlCol="0" anchor="t">
            <a:spAutoFit/>
          </a:bodyPr>
          <a:lstStyle/>
          <a:p>
            <a:r>
              <a:rPr lang="en-US" sz="3200">
                <a:solidFill>
                  <a:srgbClr val="FFFFFF"/>
                </a:solidFill>
                <a:latin typeface="Arial"/>
                <a:ea typeface="Inter" panose="020B0502030000000004" pitchFamily="34" charset="0"/>
                <a:cs typeface="Arial"/>
              </a:rPr>
              <a:t>Questions to assess your approach to balancing security </a:t>
            </a:r>
            <a:br>
              <a:rPr lang="en-US" sz="3200">
                <a:solidFill>
                  <a:srgbClr val="FFFFFF"/>
                </a:solidFill>
                <a:latin typeface="Arial"/>
                <a:ea typeface="Inter" panose="020B0502030000000004" pitchFamily="34" charset="0"/>
                <a:cs typeface="Arial"/>
              </a:rPr>
            </a:br>
            <a:r>
              <a:rPr lang="en-US" sz="3200">
                <a:solidFill>
                  <a:srgbClr val="FFFFFF"/>
                </a:solidFill>
                <a:latin typeface="Arial"/>
                <a:ea typeface="Inter" panose="020B0502030000000004" pitchFamily="34" charset="0"/>
                <a:cs typeface="Arial"/>
              </a:rPr>
              <a:t>and digital employee experience </a:t>
            </a:r>
          </a:p>
        </p:txBody>
      </p:sp>
    </p:spTree>
    <p:extLst>
      <p:ext uri="{BB962C8B-B14F-4D97-AF65-F5344CB8AC3E}">
        <p14:creationId xmlns:p14="http://schemas.microsoft.com/office/powerpoint/2010/main" val="1894050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BB4E0D-231C-6BDE-7AC8-B6E47371649F}"/>
            </a:ext>
          </a:extLst>
        </p:cNvPr>
        <p:cNvGrpSpPr/>
        <p:nvPr/>
      </p:nvGrpSpPr>
      <p:grpSpPr>
        <a:xfrm>
          <a:off x="0" y="0"/>
          <a:ext cx="0" cy="0"/>
          <a:chOff x="0" y="0"/>
          <a:chExt cx="0" cy="0"/>
        </a:xfrm>
      </p:grpSpPr>
      <p:pic>
        <p:nvPicPr>
          <p:cNvPr id="10" name="Picture 9" descr="A close-up of a computer screen&#10;&#10;Description automatically generated">
            <a:extLst>
              <a:ext uri="{FF2B5EF4-FFF2-40B4-BE49-F238E27FC236}">
                <a16:creationId xmlns:a16="http://schemas.microsoft.com/office/drawing/2014/main" id="{99EA4978-22AF-D48C-D6AA-EE0CDE5D021D}"/>
              </a:ext>
            </a:extLst>
          </p:cNvPr>
          <p:cNvPicPr>
            <a:picLocks noChangeAspect="1"/>
          </p:cNvPicPr>
          <p:nvPr/>
        </p:nvPicPr>
        <p:blipFill>
          <a:blip r:embed="rId3">
            <a:extLst>
              <a:ext uri="{28A0092B-C50C-407E-A947-70E740481C1C}">
                <a14:useLocalDpi xmlns:a14="http://schemas.microsoft.com/office/drawing/2010/main" val="0"/>
              </a:ext>
            </a:extLst>
          </a:blip>
          <a:srcRect l="19573" r="22135"/>
          <a:stretch/>
        </p:blipFill>
        <p:spPr>
          <a:xfrm>
            <a:off x="0" y="0"/>
            <a:ext cx="4572001" cy="10312930"/>
          </a:xfrm>
          <a:prstGeom prst="rect">
            <a:avLst/>
          </a:prstGeom>
        </p:spPr>
      </p:pic>
      <p:sp>
        <p:nvSpPr>
          <p:cNvPr id="3" name="Text Placeholder 2">
            <a:extLst>
              <a:ext uri="{FF2B5EF4-FFF2-40B4-BE49-F238E27FC236}">
                <a16:creationId xmlns:a16="http://schemas.microsoft.com/office/drawing/2014/main" id="{63AB2A81-EB2E-94FA-B382-8553AB501FFE}"/>
              </a:ext>
            </a:extLst>
          </p:cNvPr>
          <p:cNvSpPr>
            <a:spLocks noGrp="1"/>
          </p:cNvSpPr>
          <p:nvPr>
            <p:ph type="body" sz="quarter" idx="4294967295"/>
          </p:nvPr>
        </p:nvSpPr>
        <p:spPr>
          <a:xfrm>
            <a:off x="5526158" y="1469985"/>
            <a:ext cx="11474666" cy="6995142"/>
          </a:xfrm>
          <a:prstGeom prst="rect">
            <a:avLst/>
          </a:prstGeom>
        </p:spPr>
        <p:txBody>
          <a:bodyPr anchor="ctr">
            <a:noAutofit/>
          </a:bodyPr>
          <a:lstStyle/>
          <a:p>
            <a:pPr marL="0" indent="0">
              <a:lnSpc>
                <a:spcPct val="150000"/>
              </a:lnSpc>
              <a:buNone/>
            </a:pPr>
            <a:r>
              <a:rPr lang="en-US" sz="2200" b="0">
                <a:solidFill>
                  <a:srgbClr val="000000"/>
                </a:solidFill>
                <a:latin typeface="Arial" panose="020B0604020202020204" pitchFamily="34" charset="0"/>
                <a:ea typeface="+mn-lt"/>
                <a:cs typeface="Arial" panose="020B0604020202020204" pitchFamily="34" charset="0"/>
              </a:rPr>
              <a:t>This report is based in part on three surveys conducted by Ivanti in late 2023 and 2024: </a:t>
            </a:r>
            <a:r>
              <a:rPr lang="en-US" sz="2200" b="0">
                <a:latin typeface="Arial" panose="020B0604020202020204" pitchFamily="34" charset="0"/>
                <a:ea typeface="+mn-lt"/>
                <a:cs typeface="Arial" panose="020B0604020202020204" pitchFamily="34" charset="0"/>
                <a:hlinkClick r:id="rId4">
                  <a:extLst>
                    <a:ext uri="{A12FA001-AC4F-418D-AE19-62706E023703}">
                      <ahyp:hlinkClr xmlns:ahyp="http://schemas.microsoft.com/office/drawing/2018/hyperlinkcolor" val="tx"/>
                    </a:ext>
                  </a:extLst>
                </a:hlinkClick>
              </a:rPr>
              <a:t>2024 Everywhere Work Report: Empowering Flexible Work</a:t>
            </a:r>
            <a:r>
              <a:rPr lang="en-US" sz="2200" b="0">
                <a:latin typeface="Arial" panose="020B0604020202020204" pitchFamily="34" charset="0"/>
                <a:ea typeface="+mn-lt"/>
                <a:cs typeface="Arial" panose="020B0604020202020204" pitchFamily="34" charset="0"/>
              </a:rPr>
              <a:t>, </a:t>
            </a:r>
            <a:r>
              <a:rPr lang="en-US" sz="2200" b="0">
                <a:latin typeface="Arial" panose="020B0604020202020204" pitchFamily="34" charset="0"/>
                <a:ea typeface="+mn-lt"/>
                <a:cs typeface="Arial" panose="020B0604020202020204" pitchFamily="34" charset="0"/>
                <a:hlinkClick r:id="rId5">
                  <a:extLst>
                    <a:ext uri="{A12FA001-AC4F-418D-AE19-62706E023703}">
                      <ahyp:hlinkClr xmlns:ahyp="http://schemas.microsoft.com/office/drawing/2018/hyperlinkcolor" val="tx"/>
                    </a:ext>
                  </a:extLst>
                </a:hlinkClick>
              </a:rPr>
              <a:t>2024 State of Cybersecurity: Inflection Point</a:t>
            </a:r>
            <a:r>
              <a:rPr lang="en-US" sz="2200" b="0">
                <a:solidFill>
                  <a:srgbClr val="000000"/>
                </a:solidFill>
                <a:latin typeface="Arial" panose="020B0604020202020204" pitchFamily="34" charset="0"/>
                <a:ea typeface="+mn-lt"/>
                <a:cs typeface="Arial" panose="020B0604020202020204" pitchFamily="34" charset="0"/>
              </a:rPr>
              <a:t>, and </a:t>
            </a:r>
            <a:r>
              <a:rPr lang="en-US" sz="2200" b="0">
                <a:latin typeface="Arial" panose="020B0604020202020204" pitchFamily="34" charset="0"/>
                <a:ea typeface="+mn-lt"/>
                <a:cs typeface="Arial" panose="020B0604020202020204" pitchFamily="34" charset="0"/>
                <a:hlinkClick r:id="rId6">
                  <a:extLst>
                    <a:ext uri="{A12FA001-AC4F-418D-AE19-62706E023703}">
                      <ahyp:hlinkClr xmlns:ahyp="http://schemas.microsoft.com/office/drawing/2018/hyperlinkcolor" val="tx"/>
                    </a:ext>
                  </a:extLst>
                </a:hlinkClick>
              </a:rPr>
              <a:t>2024 Digital Employee Experience Report: A CIO Call to Action</a:t>
            </a:r>
            <a:r>
              <a:rPr lang="en-US" sz="2200" b="0">
                <a:latin typeface="Arial" panose="020B0604020202020204" pitchFamily="34" charset="0"/>
                <a:ea typeface="+mn-lt"/>
                <a:cs typeface="Arial" panose="020B0604020202020204" pitchFamily="34" charset="0"/>
              </a:rPr>
              <a:t>. </a:t>
            </a:r>
            <a:r>
              <a:rPr lang="en-US" sz="2200" b="0">
                <a:solidFill>
                  <a:srgbClr val="000000"/>
                </a:solidFill>
                <a:latin typeface="Arial" panose="020B0604020202020204" pitchFamily="34" charset="0"/>
                <a:ea typeface="+mn-lt"/>
                <a:cs typeface="Arial" panose="020B0604020202020204" pitchFamily="34" charset="0"/>
              </a:rPr>
              <a:t>In total, these three studies surveyed over 20,000 unique executive leaders, IT professionals, security professionals and office workers around the globe. </a:t>
            </a:r>
            <a:endParaRPr lang="en-US" sz="2200" b="0">
              <a:latin typeface="Arial" panose="020B0604020202020204" pitchFamily="34" charset="0"/>
              <a:ea typeface="+mn-lt"/>
              <a:cs typeface="Arial" panose="020B0604020202020204" pitchFamily="34" charset="0"/>
            </a:endParaRPr>
          </a:p>
          <a:p>
            <a:pPr marL="0" indent="0">
              <a:lnSpc>
                <a:spcPct val="150000"/>
              </a:lnSpc>
              <a:buNone/>
            </a:pPr>
            <a:endParaRPr lang="en-US" sz="2200" b="0">
              <a:latin typeface="Arial" panose="020B0604020202020204" pitchFamily="34" charset="0"/>
              <a:cs typeface="Arial" panose="020B0604020202020204" pitchFamily="34" charset="0"/>
            </a:endParaRPr>
          </a:p>
          <a:p>
            <a:pPr marL="0" indent="0">
              <a:lnSpc>
                <a:spcPct val="150000"/>
              </a:lnSpc>
              <a:buNone/>
            </a:pPr>
            <a:r>
              <a:rPr lang="en-US" sz="2200" b="0">
                <a:latin typeface="Arial" panose="020B0604020202020204" pitchFamily="34" charset="0"/>
                <a:cs typeface="Arial" panose="020B0604020202020204" pitchFamily="34" charset="0"/>
              </a:rPr>
              <a:t>These studies were administered by Ravn Research, and panelists were recruited by MSI Advanced Customer Insights. Survey results are unweighted. Further details by country are available by request.</a:t>
            </a:r>
          </a:p>
          <a:p>
            <a:pPr marL="0" indent="0">
              <a:lnSpc>
                <a:spcPct val="150000"/>
              </a:lnSpc>
              <a:buNone/>
            </a:pPr>
            <a:endParaRPr lang="en-US" sz="2200" b="0">
              <a:latin typeface="Arial" panose="020B0604020202020204" pitchFamily="34" charset="0"/>
              <a:ea typeface="Inter Light" panose="02000403000000020004" pitchFamily="2" charset="0"/>
              <a:cs typeface="Arial" panose="020B0604020202020204" pitchFamily="34" charset="0"/>
            </a:endParaRPr>
          </a:p>
          <a:p>
            <a:pPr marL="0" indent="0">
              <a:lnSpc>
                <a:spcPct val="150000"/>
              </a:lnSpc>
              <a:buNone/>
            </a:pPr>
            <a:r>
              <a:rPr lang="en-US" sz="2200" b="0">
                <a:latin typeface="Arial" panose="020B0604020202020204" pitchFamily="34" charset="0"/>
                <a:ea typeface="Inter Light"/>
                <a:cs typeface="Arial" panose="020B0604020202020204" pitchFamily="34" charset="0"/>
              </a:rPr>
              <a:t>For more Ivanti research on IT, security and the future of work, visit </a:t>
            </a:r>
            <a:r>
              <a:rPr lang="en-US" sz="2200" b="0">
                <a:latin typeface="Arial" panose="020B0604020202020204" pitchFamily="34" charset="0"/>
                <a:ea typeface="Inter Light"/>
                <a:cs typeface="Arial" panose="020B0604020202020204" pitchFamily="34" charset="0"/>
                <a:hlinkClick r:id="rId7">
                  <a:extLst>
                    <a:ext uri="{A12FA001-AC4F-418D-AE19-62706E023703}">
                      <ahyp:hlinkClr xmlns:ahyp="http://schemas.microsoft.com/office/drawing/2018/hyperlinkcolor" val="tx"/>
                    </a:ext>
                  </a:extLst>
                </a:hlinkClick>
              </a:rPr>
              <a:t>ivanti.com/research</a:t>
            </a:r>
            <a:r>
              <a:rPr lang="en-US" sz="2200" b="0">
                <a:latin typeface="Arial" panose="020B0604020202020204" pitchFamily="34" charset="0"/>
                <a:ea typeface="Inter Light"/>
                <a:cs typeface="Arial" panose="020B0604020202020204" pitchFamily="34" charset="0"/>
              </a:rPr>
              <a:t>.</a:t>
            </a:r>
          </a:p>
        </p:txBody>
      </p:sp>
      <p:sp>
        <p:nvSpPr>
          <p:cNvPr id="6" name="TextBox 5">
            <a:extLst>
              <a:ext uri="{FF2B5EF4-FFF2-40B4-BE49-F238E27FC236}">
                <a16:creationId xmlns:a16="http://schemas.microsoft.com/office/drawing/2014/main" id="{B66D8FE0-5CC5-0DB5-BFC0-456CA1F09DFC}"/>
              </a:ext>
            </a:extLst>
          </p:cNvPr>
          <p:cNvSpPr txBox="1"/>
          <p:nvPr/>
        </p:nvSpPr>
        <p:spPr>
          <a:xfrm>
            <a:off x="8200042" y="9514367"/>
            <a:ext cx="9309984" cy="323165"/>
          </a:xfrm>
          <a:prstGeom prst="rect">
            <a:avLst/>
          </a:prstGeom>
          <a:noFill/>
        </p:spPr>
        <p:txBody>
          <a:bodyPr wrap="square" lIns="137160" tIns="68580" rIns="137160" bIns="68580" rtlCol="0" anchor="b">
            <a:spAutoFit/>
          </a:bodyPr>
          <a:lstStyle/>
          <a:p>
            <a:pPr algn="r"/>
            <a:r>
              <a:rPr lang="en-US" sz="1200" i="1">
                <a:solidFill>
                  <a:schemeClr val="tx1">
                    <a:lumMod val="75000"/>
                    <a:lumOff val="25000"/>
                  </a:schemeClr>
                </a:solidFill>
                <a:latin typeface="Inter Italic"/>
                <a:cs typeface="Arial"/>
              </a:rPr>
              <a:t>Copyright © 2024, Ivanti. All rights reserved. 2024 Securing the Digital Employee Experience Report. 09/24 DH</a:t>
            </a:r>
            <a:endParaRPr lang="en-US" sz="1500" i="1">
              <a:solidFill>
                <a:schemeClr val="tx1">
                  <a:lumMod val="75000"/>
                  <a:lumOff val="25000"/>
                </a:schemeClr>
              </a:solidFill>
              <a:ea typeface="Calibri"/>
              <a:cs typeface="Calibri"/>
            </a:endParaRPr>
          </a:p>
        </p:txBody>
      </p:sp>
      <p:sp>
        <p:nvSpPr>
          <p:cNvPr id="2" name="Text Placeholder 1">
            <a:extLst>
              <a:ext uri="{FF2B5EF4-FFF2-40B4-BE49-F238E27FC236}">
                <a16:creationId xmlns:a16="http://schemas.microsoft.com/office/drawing/2014/main" id="{90149043-CECF-3CA3-8F81-BE78D52CD8C0}"/>
              </a:ext>
            </a:extLst>
          </p:cNvPr>
          <p:cNvSpPr>
            <a:spLocks noGrp="1"/>
          </p:cNvSpPr>
          <p:nvPr>
            <p:ph type="body" sz="quarter" idx="4294967295"/>
          </p:nvPr>
        </p:nvSpPr>
        <p:spPr>
          <a:xfrm>
            <a:off x="834419" y="3989903"/>
            <a:ext cx="4088735" cy="1464434"/>
          </a:xfrm>
          <a:prstGeom prst="rect">
            <a:avLst/>
          </a:prstGeom>
        </p:spPr>
        <p:txBody>
          <a:bodyPr anchor="ctr">
            <a:noAutofit/>
          </a:bodyPr>
          <a:lstStyle/>
          <a:p>
            <a:pPr marL="0" indent="0">
              <a:buNone/>
            </a:pPr>
            <a:r>
              <a:rPr lang="en-US" sz="4800">
                <a:solidFill>
                  <a:schemeClr val="bg1"/>
                </a:solidFill>
                <a:latin typeface="Arial" panose="020B0604020202020204" pitchFamily="34" charset="0"/>
                <a:ea typeface="Inter Semi Bold" panose="020B0502030000000004" pitchFamily="34" charset="0"/>
                <a:cs typeface="Arial" panose="020B0604020202020204" pitchFamily="34" charset="0"/>
              </a:rPr>
              <a:t>About the research</a:t>
            </a:r>
          </a:p>
        </p:txBody>
      </p:sp>
    </p:spTree>
    <p:extLst>
      <p:ext uri="{BB962C8B-B14F-4D97-AF65-F5344CB8AC3E}">
        <p14:creationId xmlns:p14="http://schemas.microsoft.com/office/powerpoint/2010/main" val="840785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ec12fc0442a7451bb3784213255a0053 xmlns="5fdd1cf4-3cc0-4432-a7a2-7109790f3d31">
      <Terms xmlns="http://schemas.microsoft.com/office/infopath/2007/PartnerControls"/>
    </ec12fc0442a7451bb3784213255a0053>
    <Choice xmlns="5fdd1cf4-3cc0-4432-a7a2-7109790f3d31" xsi:nil="true"/>
    <ImageType xmlns="5fdd1cf4-3cc0-4432-a7a2-7109790f3d31" xsi:nil="true"/>
    <Hyperlink xmlns="5fdd1cf4-3cc0-4432-a7a2-7109790f3d31">
      <Url xsi:nil="true"/>
      <Description xsi:nil="true"/>
    </Hyperlink>
    <VideoTags2 xmlns="5fdd1cf4-3cc0-4432-a7a2-7109790f3d31" xsi:nil="true"/>
    <lcf76f155ced4ddcb4097134ff3c332f xmlns="5fdd1cf4-3cc0-4432-a7a2-7109790f3d31">
      <Terms xmlns="http://schemas.microsoft.com/office/infopath/2007/PartnerControls"/>
    </lcf76f155ced4ddcb4097134ff3c332f>
    <Round_x002d_01 xmlns="5fdd1cf4-3cc0-4432-a7a2-7109790f3d31">false</Round_x002d_01>
    <Thumbnail xmlns="5fdd1cf4-3cc0-4432-a7a2-7109790f3d31" xsi:nil="true"/>
    <TaxCatchAll xmlns="da53939c-dcd9-44dd-ac85-d0bd4e15d91e" xsi:nil="true"/>
    <SharedWithUsers xmlns="da53939c-dcd9-44dd-ac85-d0bd4e15d91e">
      <UserInfo>
        <DisplayName>Paige Breaux</DisplayName>
        <AccountId>11248</AccountId>
        <AccountType/>
      </UserInfo>
      <UserInfo>
        <DisplayName>Rachel Haberman</DisplayName>
        <AccountId>5751</AccountId>
        <AccountType/>
      </UserInfo>
      <UserInfo>
        <DisplayName>Hannah Saenz</DisplayName>
        <AccountId>11348</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6A529CB4A62A742AE048CABF7079222" ma:contentTypeVersion="29" ma:contentTypeDescription="Create a new document." ma:contentTypeScope="" ma:versionID="bea759b22810742c6e608d460e70f72a">
  <xsd:schema xmlns:xsd="http://www.w3.org/2001/XMLSchema" xmlns:xs="http://www.w3.org/2001/XMLSchema" xmlns:p="http://schemas.microsoft.com/office/2006/metadata/properties" xmlns:ns2="5fdd1cf4-3cc0-4432-a7a2-7109790f3d31" xmlns:ns3="da53939c-dcd9-44dd-ac85-d0bd4e15d91e" targetNamespace="http://schemas.microsoft.com/office/2006/metadata/properties" ma:root="true" ma:fieldsID="d23d51fd32b8d95dec40b7cb004a5fd0" ns2:_="" ns3:_="">
    <xsd:import namespace="5fdd1cf4-3cc0-4432-a7a2-7109790f3d31"/>
    <xsd:import namespace="da53939c-dcd9-44dd-ac85-d0bd4e15d91e"/>
    <xsd:element name="properties">
      <xsd:complexType>
        <xsd:sequence>
          <xsd:element name="documentManagement">
            <xsd:complexType>
              <xsd:all>
                <xsd:element ref="ns2:VideoTags2" minOccurs="0"/>
                <xsd:element ref="ns2:Choice" minOccurs="0"/>
                <xsd:element ref="ns2:Hyperlink" minOccurs="0"/>
                <xsd:element ref="ns2:ImageType" minOccurs="0"/>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ec12fc0442a7451bb3784213255a0053" minOccurs="0"/>
                <xsd:element ref="ns2:MediaServiceObjectDetectorVersions" minOccurs="0"/>
                <xsd:element ref="ns2:Round_x002d_01" minOccurs="0"/>
                <xsd:element ref="ns2:MediaServiceSearchProperties" minOccurs="0"/>
                <xsd:element ref="ns2:Thumbnai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fdd1cf4-3cc0-4432-a7a2-7109790f3d31" elementFormDefault="qualified">
    <xsd:import namespace="http://schemas.microsoft.com/office/2006/documentManagement/types"/>
    <xsd:import namespace="http://schemas.microsoft.com/office/infopath/2007/PartnerControls"/>
    <xsd:element name="VideoTags2" ma:index="2" nillable="true" ma:displayName="Video Tags" ma:format="Dropdown" ma:internalName="VideoTags2" ma:readOnly="false">
      <xsd:simpleType>
        <xsd:union memberTypes="dms:Text">
          <xsd:simpleType>
            <xsd:restriction base="dms:Choice">
              <xsd:enumeration value="High Level Marketing"/>
              <xsd:enumeration value="Product Overview"/>
              <xsd:enumeration value="Product Webinar"/>
              <xsd:enumeration value="Product Demo"/>
              <xsd:enumeration value="Customer Case Study"/>
              <xsd:enumeration value="Solutions"/>
              <xsd:enumeration value="Social Media"/>
              <xsd:enumeration value="B-Roll"/>
              <xsd:enumeration value="Employee"/>
            </xsd:restriction>
          </xsd:simpleType>
        </xsd:union>
      </xsd:simpleType>
    </xsd:element>
    <xsd:element name="Choice" ma:index="4" nillable="true" ma:displayName="Choice" ma:format="Dropdown" ma:internalName="Choice" ma:readOnly="false">
      <xsd:simpleType>
        <xsd:restriction base="dms:Choice">
          <xsd:enumeration value="Choice 1"/>
          <xsd:enumeration value="Choice 2"/>
          <xsd:enumeration value="Choice 3"/>
        </xsd:restriction>
      </xsd:simpleType>
    </xsd:element>
    <xsd:element name="Hyperlink" ma:index="5" nillable="true" ma:displayName="Hyperlink" ma:format="Hyperlink" ma:internalName="Hyperlink"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ImageType" ma:index="7" nillable="true" ma:displayName="Image Type" ma:description="One word description on image type" ma:format="Dropdown" ma:hidden="true" ma:internalName="ImageType" ma:readOnly="false">
      <xsd:simpleType>
        <xsd:union memberTypes="dms:Text">
          <xsd:simpleType>
            <xsd:restriction base="dms:Choice">
              <xsd:enumeration value="Abstract"/>
              <xsd:enumeration value="People"/>
              <xsd:enumeration value="Landscape"/>
              <xsd:enumeration value="City Scape"/>
              <xsd:enumeration value="Device"/>
              <xsd:enumeration value="Hardware"/>
              <xsd:enumeration value="People / Device"/>
              <xsd:enumeration value="Environment"/>
              <xsd:enumeration value="Banner"/>
              <xsd:enumeration value="Illustration"/>
              <xsd:enumeration value="Supply Chain"/>
              <xsd:enumeration value="Picked"/>
            </xsd:restriction>
          </xsd:simpleType>
        </xsd:union>
      </xsd:simple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description="" ma:hidden="true" ma:internalName="MediaServiceAutoTags" ma:readOnly="true">
      <xsd:simpleType>
        <xsd:restriction base="dms:Text"/>
      </xsd:simpleType>
    </xsd:element>
    <xsd:element name="MediaServiceOCR" ma:index="11" nillable="true" ma:displayName="Extracted Text" ma:hidden="true" ma:internalName="MediaServiceOCR" ma:readOnly="true">
      <xsd:simpleType>
        <xsd:restriction base="dms:Note"/>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hidden="true" ma:internalName="MediaServiceKeyPoints" ma:readOnly="true">
      <xsd:simpleType>
        <xsd:restriction base="dms:Note"/>
      </xsd:simpleType>
    </xsd:element>
    <xsd:element name="MediaServiceLocation" ma:index="17" nillable="true" ma:displayName="Location" ma:hidden="true" ma:internalName="MediaServiceLocation" ma:readOnly="true">
      <xsd:simpleType>
        <xsd:restriction base="dms:Text"/>
      </xsd:simpleType>
    </xsd:element>
    <xsd:element name="MediaLengthInSeconds" ma:index="21" nillable="true" ma:displayName="Length (seconds)" ma:hidden="true" ma:internalName="MediaLengthInSeconds" ma:readOnly="true">
      <xsd:simpleType>
        <xsd:restriction base="dms:Unknown"/>
      </xsd:simpleType>
    </xsd:element>
    <xsd:element name="lcf76f155ced4ddcb4097134ff3c332f" ma:index="24" nillable="true" ma:taxonomy="true" ma:internalName="lcf76f155ced4ddcb4097134ff3c332f" ma:taxonomyFieldName="MediaServiceImageTags" ma:displayName="Image Tags" ma:readOnly="false" ma:fieldId="{5cf76f15-5ced-4ddc-b409-7134ff3c332f}" ma:taxonomyMulti="true" ma:sspId="b908e508-2fda-4ce2-b952-de9af3137cf6" ma:termSetId="09814cd3-568e-fe90-9814-8d621ff8fb84" ma:anchorId="fba54fb3-c3e1-fe81-a776-ca4b69148c4d" ma:open="true" ma:isKeyword="false">
      <xsd:complexType>
        <xsd:sequence>
          <xsd:element ref="pc:Terms" minOccurs="0" maxOccurs="1"/>
        </xsd:sequence>
      </xsd:complexType>
    </xsd:element>
    <xsd:element name="ec12fc0442a7451bb3784213255a0053" ma:index="28" nillable="true" ma:taxonomy="true" ma:internalName="ec12fc0442a7451bb3784213255a0053" ma:taxonomyFieldName="Metadata" ma:displayName="Metadata" ma:readOnly="false" ma:default="" ma:fieldId="{ec12fc04-42a7-451b-b378-4213255a0053}" ma:taxonomyMulti="true" ma:sspId="b908e508-2fda-4ce2-b952-de9af3137cf6" ma:termSetId="de0ca529-ebc5-483a-bc36-3f779659f540" ma:anchorId="ad9f7cd0-e3be-4f79-8a72-5a644443adaa" ma:open="false" ma:isKeyword="false">
      <xsd:complexType>
        <xsd:sequence>
          <xsd:element ref="pc:Terms" minOccurs="0" maxOccurs="1"/>
        </xsd:sequence>
      </xsd:complexType>
    </xsd:element>
    <xsd:element name="MediaServiceObjectDetectorVersions" ma:index="30" nillable="true" ma:displayName="MediaServiceObjectDetectorVersions" ma:description="" ma:hidden="true" ma:indexed="true" ma:internalName="MediaServiceObjectDetectorVersions" ma:readOnly="true">
      <xsd:simpleType>
        <xsd:restriction base="dms:Text"/>
      </xsd:simpleType>
    </xsd:element>
    <xsd:element name="Round_x002d_01" ma:index="31" nillable="true" ma:displayName="Round-01" ma:default="0" ma:format="Dropdown" ma:internalName="Round_x002d_01">
      <xsd:simpleType>
        <xsd:restriction base="dms:Boolean"/>
      </xsd:simpleType>
    </xsd:element>
    <xsd:element name="MediaServiceSearchProperties" ma:index="32" nillable="true" ma:displayName="MediaServiceSearchProperties" ma:hidden="true" ma:internalName="MediaServiceSearchProperties" ma:readOnly="true">
      <xsd:simpleType>
        <xsd:restriction base="dms:Note"/>
      </xsd:simpleType>
    </xsd:element>
    <xsd:element name="Thumbnail" ma:index="33" nillable="true" ma:displayName="Thumbnail" ma:format="Thumbnail" ma:internalName="Thumbnail">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a53939c-dcd9-44dd-ac85-d0bd4e15d91e" elementFormDefault="qualified">
    <xsd:import namespace="http://schemas.microsoft.com/office/2006/documentManagement/types"/>
    <xsd:import namespace="http://schemas.microsoft.com/office/infopath/2007/PartnerControls"/>
    <xsd:element name="SharedWithUsers" ma:index="18"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hidden="true" ma:internalName="SharedWithDetails" ma:readOnly="true">
      <xsd:simpleType>
        <xsd:restriction base="dms:Note"/>
      </xsd:simpleType>
    </xsd:element>
    <xsd:element name="TaxCatchAll" ma:index="25" nillable="true" ma:displayName="Taxonomy Catch All Column" ma:hidden="true" ma:list="{83c747c0-d340-4bb6-9118-c27eb0231322}" ma:internalName="TaxCatchAll" ma:readOnly="false" ma:showField="CatchAllData" ma:web="da53939c-dcd9-44dd-ac85-d0bd4e15d91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21B9638-DC56-4357-94E1-9BA391ECD466}">
  <ds:schemaRefs>
    <ds:schemaRef ds:uri="http://schemas.microsoft.com/sharepoint/v3/contenttype/forms"/>
  </ds:schemaRefs>
</ds:datastoreItem>
</file>

<file path=customXml/itemProps2.xml><?xml version="1.0" encoding="utf-8"?>
<ds:datastoreItem xmlns:ds="http://schemas.openxmlformats.org/officeDocument/2006/customXml" ds:itemID="{4C4DF369-BF58-46F3-BFDF-E1E86AB983DC}">
  <ds:schemaRefs>
    <ds:schemaRef ds:uri="5fdd1cf4-3cc0-4432-a7a2-7109790f3d31"/>
    <ds:schemaRef ds:uri="da53939c-dcd9-44dd-ac85-d0bd4e15d91e"/>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62543A36-053A-41C2-8328-0168B3E9F669}">
  <ds:schemaRefs>
    <ds:schemaRef ds:uri="5fdd1cf4-3cc0-4432-a7a2-7109790f3d31"/>
    <ds:schemaRef ds:uri="da53939c-dcd9-44dd-ac85-d0bd4e15d91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0</TotalTime>
  <Words>508</Words>
  <Application>Microsoft Macintosh PowerPoint</Application>
  <PresentationFormat>Custom</PresentationFormat>
  <Paragraphs>43</Paragraphs>
  <Slides>9</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Inter Italic</vt:lpstr>
      <vt:lpstr>Inter Light</vt:lpstr>
      <vt:lpstr>Aptos</vt:lpstr>
      <vt:lpstr>Arial</vt:lpstr>
      <vt:lpstr>Calibri</vt:lpstr>
      <vt:lpstr>Inter</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Executive Summary - Everywhere Work Report 2024 - EN </dc:title>
  <dc:subject/>
  <dc:creator/>
  <cp:keywords/>
  <dc:description/>
  <cp:lastModifiedBy>Devin Hanson</cp:lastModifiedBy>
  <cp:revision>3</cp:revision>
  <dcterms:created xsi:type="dcterms:W3CDTF">2006-08-16T00:00:00Z</dcterms:created>
  <dcterms:modified xsi:type="dcterms:W3CDTF">2024-09-25T15:41:22Z</dcterms:modified>
  <cp:category/>
  <dc:identifier>DAF-BCPGQIA</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0x010100C6A529CB4A62A742AE048CABF7079222</vt:lpwstr>
  </property>
  <property fmtid="{D5CDD505-2E9C-101B-9397-08002B2CF9AE}" pid="3" name="Metadata">
    <vt:lpwstr/>
  </property>
  <property fmtid="{D5CDD505-2E9C-101B-9397-08002B2CF9AE}" pid="4" name="MediaServiceImageTags">
    <vt:lpwstr/>
  </property>
</Properties>
</file>