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8" r:id="rId5"/>
  </p:sldMasterIdLst>
  <p:notesMasterIdLst>
    <p:notesMasterId r:id="rId16"/>
  </p:notesMasterIdLst>
  <p:sldIdLst>
    <p:sldId id="257" r:id="rId6"/>
    <p:sldId id="276" r:id="rId7"/>
    <p:sldId id="274" r:id="rId8"/>
    <p:sldId id="281" r:id="rId9"/>
    <p:sldId id="273" r:id="rId10"/>
    <p:sldId id="277" r:id="rId11"/>
    <p:sldId id="279" r:id="rId12"/>
    <p:sldId id="280" r:id="rId13"/>
    <p:sldId id="268" r:id="rId14"/>
    <p:sldId id="27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719170A-C400-D152-F9A3-6F5958D1740B}" name="Fred Gosker" initials="FG" userId="S::Fred.Gosker@ivanti.com::cdf424eb-1e63-4ca4-bcc7-bede1cc03e32" providerId="AD"/>
  <p188:author id="{4FF61F7F-8BFD-A616-E8DC-517718F72168}" name="Paige Breaux" initials="PB" userId="S::paige.breaux@ivanti.com::a63b32b6-6732-400a-a2cf-b4842bf2a45c" providerId="AD"/>
  <p188:author id="{DE1213E3-6F83-3AB9-F7C0-67BC285872D8}" name="BrittaFFM" initials="B" userId="BrittaFFM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1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ADD08F-68B1-FE4D-A842-ED1D58554558}" v="1" dt="2024-11-12T17:31:34.4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15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1736" y="160"/>
      </p:cViewPr>
      <p:guideLst>
        <p:guide orient="horz" pos="115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ed Gosker" userId="cdf424eb-1e63-4ca4-bcc7-bede1cc03e32" providerId="ADAL" clId="{7F3E5031-6D5F-4946-9012-9851CC6B1436}"/>
    <pc:docChg chg="undo custSel modSld">
      <pc:chgData name="Fred Gosker" userId="cdf424eb-1e63-4ca4-bcc7-bede1cc03e32" providerId="ADAL" clId="{7F3E5031-6D5F-4946-9012-9851CC6B1436}" dt="2024-10-07T19:17:27.605" v="17" actId="18331"/>
      <pc:docMkLst>
        <pc:docMk/>
      </pc:docMkLst>
      <pc:sldChg chg="setBg">
        <pc:chgData name="Fred Gosker" userId="cdf424eb-1e63-4ca4-bcc7-bede1cc03e32" providerId="ADAL" clId="{7F3E5031-6D5F-4946-9012-9851CC6B1436}" dt="2024-10-07T19:17:27.605" v="17" actId="18331"/>
        <pc:sldMkLst>
          <pc:docMk/>
          <pc:sldMk cId="1381661975" sldId="257"/>
        </pc:sldMkLst>
      </pc:sldChg>
      <pc:sldChg chg="addSp delSp modSp mod">
        <pc:chgData name="Fred Gosker" userId="cdf424eb-1e63-4ca4-bcc7-bede1cc03e32" providerId="ADAL" clId="{7F3E5031-6D5F-4946-9012-9851CC6B1436}" dt="2024-10-07T19:16:28.123" v="16" actId="1076"/>
        <pc:sldMkLst>
          <pc:docMk/>
          <pc:sldMk cId="2457643239" sldId="280"/>
        </pc:sldMkLst>
        <pc:spChg chg="add mod">
          <ac:chgData name="Fred Gosker" userId="cdf424eb-1e63-4ca4-bcc7-bede1cc03e32" providerId="ADAL" clId="{7F3E5031-6D5F-4946-9012-9851CC6B1436}" dt="2024-10-07T19:16:05.553" v="9" actId="14100"/>
          <ac:spMkLst>
            <pc:docMk/>
            <pc:sldMk cId="2457643239" sldId="280"/>
            <ac:spMk id="2" creationId="{6471A442-E007-1E1F-E568-5717D0E874DD}"/>
          </ac:spMkLst>
        </pc:spChg>
        <pc:spChg chg="del mod">
          <ac:chgData name="Fred Gosker" userId="cdf424eb-1e63-4ca4-bcc7-bede1cc03e32" providerId="ADAL" clId="{7F3E5031-6D5F-4946-9012-9851CC6B1436}" dt="2024-10-07T19:15:35.951" v="4" actId="478"/>
          <ac:spMkLst>
            <pc:docMk/>
            <pc:sldMk cId="2457643239" sldId="280"/>
            <ac:spMk id="4" creationId="{12FE6BDC-39DA-C674-EABF-79E3CAB0BBB3}"/>
          </ac:spMkLst>
        </pc:spChg>
        <pc:spChg chg="mod">
          <ac:chgData name="Fred Gosker" userId="cdf424eb-1e63-4ca4-bcc7-bede1cc03e32" providerId="ADAL" clId="{7F3E5031-6D5F-4946-9012-9851CC6B1436}" dt="2024-10-07T19:16:21.250" v="14" actId="1076"/>
          <ac:spMkLst>
            <pc:docMk/>
            <pc:sldMk cId="2457643239" sldId="280"/>
            <ac:spMk id="6" creationId="{74FBEFF1-8773-8E6A-12C7-7DE1D9882D65}"/>
          </ac:spMkLst>
        </pc:spChg>
        <pc:picChg chg="mod">
          <ac:chgData name="Fred Gosker" userId="cdf424eb-1e63-4ca4-bcc7-bede1cc03e32" providerId="ADAL" clId="{7F3E5031-6D5F-4946-9012-9851CC6B1436}" dt="2024-10-07T19:16:28.123" v="16" actId="1076"/>
          <ac:picMkLst>
            <pc:docMk/>
            <pc:sldMk cId="2457643239" sldId="280"/>
            <ac:picMk id="3" creationId="{D8917EF1-093E-4659-48E5-64A335DFF280}"/>
          </ac:picMkLst>
        </pc:picChg>
      </pc:sldChg>
    </pc:docChg>
  </pc:docChgLst>
  <pc:docChgLst>
    <pc:chgData name="Fred Gosker" userId="cdf424eb-1e63-4ca4-bcc7-bede1cc03e32" providerId="ADAL" clId="{7EB82446-1364-6C4B-8B85-38C90C58B5CF}"/>
    <pc:docChg chg="undo custSel modSld">
      <pc:chgData name="Fred Gosker" userId="cdf424eb-1e63-4ca4-bcc7-bede1cc03e32" providerId="ADAL" clId="{7EB82446-1364-6C4B-8B85-38C90C58B5CF}" dt="2024-10-09T18:49:31.271" v="107" actId="1076"/>
      <pc:docMkLst>
        <pc:docMk/>
      </pc:docMkLst>
      <pc:sldChg chg="addSp delSp modSp mod">
        <pc:chgData name="Fred Gosker" userId="cdf424eb-1e63-4ca4-bcc7-bede1cc03e32" providerId="ADAL" clId="{7EB82446-1364-6C4B-8B85-38C90C58B5CF}" dt="2024-10-08T18:12:53.691" v="7" actId="1076"/>
        <pc:sldMkLst>
          <pc:docMk/>
          <pc:sldMk cId="1862288393" sldId="273"/>
        </pc:sldMkLst>
        <pc:picChg chg="del">
          <ac:chgData name="Fred Gosker" userId="cdf424eb-1e63-4ca4-bcc7-bede1cc03e32" providerId="ADAL" clId="{7EB82446-1364-6C4B-8B85-38C90C58B5CF}" dt="2024-10-08T18:12:48.973" v="6" actId="478"/>
          <ac:picMkLst>
            <pc:docMk/>
            <pc:sldMk cId="1862288393" sldId="273"/>
            <ac:picMk id="3" creationId="{60694EAE-7410-AA3F-C4CE-36B5792BBA0A}"/>
          </ac:picMkLst>
        </pc:picChg>
        <pc:picChg chg="add mod">
          <ac:chgData name="Fred Gosker" userId="cdf424eb-1e63-4ca4-bcc7-bede1cc03e32" providerId="ADAL" clId="{7EB82446-1364-6C4B-8B85-38C90C58B5CF}" dt="2024-10-08T18:12:53.691" v="7" actId="1076"/>
          <ac:picMkLst>
            <pc:docMk/>
            <pc:sldMk cId="1862288393" sldId="273"/>
            <ac:picMk id="4" creationId="{C5C5E900-598B-D8F2-183B-F75257B65FAD}"/>
          </ac:picMkLst>
        </pc:picChg>
      </pc:sldChg>
      <pc:sldChg chg="addSp delSp modSp mod">
        <pc:chgData name="Fred Gosker" userId="cdf424eb-1e63-4ca4-bcc7-bede1cc03e32" providerId="ADAL" clId="{7EB82446-1364-6C4B-8B85-38C90C58B5CF}" dt="2024-10-09T18:49:31.271" v="107" actId="1076"/>
        <pc:sldMkLst>
          <pc:docMk/>
          <pc:sldMk cId="2319498346" sldId="277"/>
        </pc:sldMkLst>
        <pc:spChg chg="add mod">
          <ac:chgData name="Fred Gosker" userId="cdf424eb-1e63-4ca4-bcc7-bede1cc03e32" providerId="ADAL" clId="{7EB82446-1364-6C4B-8B85-38C90C58B5CF}" dt="2024-10-09T18:46:37.347" v="90" actId="14100"/>
          <ac:spMkLst>
            <pc:docMk/>
            <pc:sldMk cId="2319498346" sldId="277"/>
            <ac:spMk id="4" creationId="{BA3B2BB4-A795-6188-9A6A-8233B84E5717}"/>
          </ac:spMkLst>
        </pc:spChg>
        <pc:spChg chg="del mod">
          <ac:chgData name="Fred Gosker" userId="cdf424eb-1e63-4ca4-bcc7-bede1cc03e32" providerId="ADAL" clId="{7EB82446-1364-6C4B-8B85-38C90C58B5CF}" dt="2024-10-08T18:16:10.697" v="30" actId="478"/>
          <ac:spMkLst>
            <pc:docMk/>
            <pc:sldMk cId="2319498346" sldId="277"/>
            <ac:spMk id="6" creationId="{16DB08F0-008A-F2FB-8A2E-7071D0C3D6AC}"/>
          </ac:spMkLst>
        </pc:spChg>
        <pc:spChg chg="add mod">
          <ac:chgData name="Fred Gosker" userId="cdf424eb-1e63-4ca4-bcc7-bede1cc03e32" providerId="ADAL" clId="{7EB82446-1364-6C4B-8B85-38C90C58B5CF}" dt="2024-10-09T18:46:31.114" v="87" actId="14100"/>
          <ac:spMkLst>
            <pc:docMk/>
            <pc:sldMk cId="2319498346" sldId="277"/>
            <ac:spMk id="8" creationId="{5ECF2ADA-E243-BA8E-5191-1BCF8A2B5294}"/>
          </ac:spMkLst>
        </pc:spChg>
        <pc:spChg chg="add mod">
          <ac:chgData name="Fred Gosker" userId="cdf424eb-1e63-4ca4-bcc7-bede1cc03e32" providerId="ADAL" clId="{7EB82446-1364-6C4B-8B85-38C90C58B5CF}" dt="2024-10-09T18:47:47.750" v="102" actId="14100"/>
          <ac:spMkLst>
            <pc:docMk/>
            <pc:sldMk cId="2319498346" sldId="277"/>
            <ac:spMk id="9" creationId="{236F8167-08D6-E798-6114-3F9C59B02077}"/>
          </ac:spMkLst>
        </pc:spChg>
        <pc:spChg chg="del mod">
          <ac:chgData name="Fred Gosker" userId="cdf424eb-1e63-4ca4-bcc7-bede1cc03e32" providerId="ADAL" clId="{7EB82446-1364-6C4B-8B85-38C90C58B5CF}" dt="2024-10-08T18:16:17.072" v="32" actId="21"/>
          <ac:spMkLst>
            <pc:docMk/>
            <pc:sldMk cId="2319498346" sldId="277"/>
            <ac:spMk id="10" creationId="{E8E1ED60-45C1-95EB-F0F7-B616613EDCE7}"/>
          </ac:spMkLst>
        </pc:spChg>
        <pc:spChg chg="add del mod">
          <ac:chgData name="Fred Gosker" userId="cdf424eb-1e63-4ca4-bcc7-bede1cc03e32" providerId="ADAL" clId="{7EB82446-1364-6C4B-8B85-38C90C58B5CF}" dt="2024-10-08T18:17:22.235" v="49" actId="478"/>
          <ac:spMkLst>
            <pc:docMk/>
            <pc:sldMk cId="2319498346" sldId="277"/>
            <ac:spMk id="11" creationId="{12920446-E2FE-CDEB-8E4F-78E6EE3E8759}"/>
          </ac:spMkLst>
        </pc:spChg>
        <pc:spChg chg="del mod">
          <ac:chgData name="Fred Gosker" userId="cdf424eb-1e63-4ca4-bcc7-bede1cc03e32" providerId="ADAL" clId="{7EB82446-1364-6C4B-8B85-38C90C58B5CF}" dt="2024-10-08T18:15:58.526" v="26" actId="21"/>
          <ac:spMkLst>
            <pc:docMk/>
            <pc:sldMk cId="2319498346" sldId="277"/>
            <ac:spMk id="13" creationId="{9F6ABD19-F350-35FB-257A-C61BF8711779}"/>
          </ac:spMkLst>
        </pc:spChg>
        <pc:spChg chg="del">
          <ac:chgData name="Fred Gosker" userId="cdf424eb-1e63-4ca4-bcc7-bede1cc03e32" providerId="ADAL" clId="{7EB82446-1364-6C4B-8B85-38C90C58B5CF}" dt="2024-10-08T18:16:17.072" v="32" actId="21"/>
          <ac:spMkLst>
            <pc:docMk/>
            <pc:sldMk cId="2319498346" sldId="277"/>
            <ac:spMk id="14" creationId="{DD6C309D-C8C3-17D5-5CD0-6EB81CA55D9D}"/>
          </ac:spMkLst>
        </pc:spChg>
        <pc:picChg chg="add mod">
          <ac:chgData name="Fred Gosker" userId="cdf424eb-1e63-4ca4-bcc7-bede1cc03e32" providerId="ADAL" clId="{7EB82446-1364-6C4B-8B85-38C90C58B5CF}" dt="2024-10-09T18:49:31.271" v="107" actId="1076"/>
          <ac:picMkLst>
            <pc:docMk/>
            <pc:sldMk cId="2319498346" sldId="277"/>
            <ac:picMk id="3" creationId="{DA9562C0-A011-3FC5-5BD0-86C27D0D83E8}"/>
          </ac:picMkLst>
        </pc:picChg>
        <pc:picChg chg="del">
          <ac:chgData name="Fred Gosker" userId="cdf424eb-1e63-4ca4-bcc7-bede1cc03e32" providerId="ADAL" clId="{7EB82446-1364-6C4B-8B85-38C90C58B5CF}" dt="2024-10-08T18:13:40.334" v="13" actId="478"/>
          <ac:picMkLst>
            <pc:docMk/>
            <pc:sldMk cId="2319498346" sldId="277"/>
            <ac:picMk id="5" creationId="{3C0C3FE9-7634-C440-8469-AFFA0016C9D7}"/>
          </ac:picMkLst>
        </pc:picChg>
        <pc:picChg chg="add mod modCrop">
          <ac:chgData name="Fred Gosker" userId="cdf424eb-1e63-4ca4-bcc7-bede1cc03e32" providerId="ADAL" clId="{7EB82446-1364-6C4B-8B85-38C90C58B5CF}" dt="2024-10-09T18:46:45.599" v="93" actId="732"/>
          <ac:picMkLst>
            <pc:docMk/>
            <pc:sldMk cId="2319498346" sldId="277"/>
            <ac:picMk id="7" creationId="{48F0F6BB-1537-48A9-2630-EEE92F86D96C}"/>
          </ac:picMkLst>
        </pc:picChg>
      </pc:sldChg>
      <pc:sldChg chg="modSp mod">
        <pc:chgData name="Fred Gosker" userId="cdf424eb-1e63-4ca4-bcc7-bede1cc03e32" providerId="ADAL" clId="{7EB82446-1364-6C4B-8B85-38C90C58B5CF}" dt="2024-10-08T18:24:02.060" v="85" actId="14100"/>
        <pc:sldMkLst>
          <pc:docMk/>
          <pc:sldMk cId="2247678374" sldId="279"/>
        </pc:sldMkLst>
        <pc:picChg chg="mod">
          <ac:chgData name="Fred Gosker" userId="cdf424eb-1e63-4ca4-bcc7-bede1cc03e32" providerId="ADAL" clId="{7EB82446-1364-6C4B-8B85-38C90C58B5CF}" dt="2024-10-08T18:24:02.060" v="85" actId="14100"/>
          <ac:picMkLst>
            <pc:docMk/>
            <pc:sldMk cId="2247678374" sldId="279"/>
            <ac:picMk id="6" creationId="{ECAC7187-2AC5-91D1-5F7F-ADD5096AB784}"/>
          </ac:picMkLst>
        </pc:picChg>
      </pc:sldChg>
      <pc:sldChg chg="modSp mod">
        <pc:chgData name="Fred Gosker" userId="cdf424eb-1e63-4ca4-bcc7-bede1cc03e32" providerId="ADAL" clId="{7EB82446-1364-6C4B-8B85-38C90C58B5CF}" dt="2024-10-08T18:15:44.234" v="20" actId="1076"/>
        <pc:sldMkLst>
          <pc:docMk/>
          <pc:sldMk cId="2549042751" sldId="281"/>
        </pc:sldMkLst>
        <pc:spChg chg="mod">
          <ac:chgData name="Fred Gosker" userId="cdf424eb-1e63-4ca4-bcc7-bede1cc03e32" providerId="ADAL" clId="{7EB82446-1364-6C4B-8B85-38C90C58B5CF}" dt="2024-10-08T18:15:44.234" v="20" actId="1076"/>
          <ac:spMkLst>
            <pc:docMk/>
            <pc:sldMk cId="2549042751" sldId="281"/>
            <ac:spMk id="5" creationId="{50C7A405-4A53-539D-73E9-F06CC119E4C2}"/>
          </ac:spMkLst>
        </pc:spChg>
        <pc:picChg chg="mod">
          <ac:chgData name="Fred Gosker" userId="cdf424eb-1e63-4ca4-bcc7-bede1cc03e32" providerId="ADAL" clId="{7EB82446-1364-6C4B-8B85-38C90C58B5CF}" dt="2024-10-08T18:15:44.234" v="20" actId="1076"/>
          <ac:picMkLst>
            <pc:docMk/>
            <pc:sldMk cId="2549042751" sldId="281"/>
            <ac:picMk id="7" creationId="{BF388519-FF2D-82F3-93EA-A1260E6FE110}"/>
          </ac:picMkLst>
        </pc:picChg>
      </pc:sldChg>
    </pc:docChg>
  </pc:docChgLst>
  <pc:docChgLst>
    <pc:chgData name="Paige Breaux" userId="S::paige.breaux@ivanti.com::a63b32b6-6732-400a-a2cf-b4842bf2a45c" providerId="AD" clId="Web-{E25EE20D-3927-D5F6-0B1A-ECF838D08C25}"/>
    <pc:docChg chg="addSld delSld modSld">
      <pc:chgData name="Paige Breaux" userId="S::paige.breaux@ivanti.com::a63b32b6-6732-400a-a2cf-b4842bf2a45c" providerId="AD" clId="Web-{E25EE20D-3927-D5F6-0B1A-ECF838D08C25}" dt="2024-10-08T17:12:27.100" v="23"/>
      <pc:docMkLst>
        <pc:docMk/>
      </pc:docMkLst>
      <pc:sldChg chg="modSp modCm">
        <pc:chgData name="Paige Breaux" userId="S::paige.breaux@ivanti.com::a63b32b6-6732-400a-a2cf-b4842bf2a45c" providerId="AD" clId="Web-{E25EE20D-3927-D5F6-0B1A-ECF838D08C25}" dt="2024-10-08T17:04:29.731" v="16" actId="20577"/>
        <pc:sldMkLst>
          <pc:docMk/>
          <pc:sldMk cId="2490296686" sldId="268"/>
        </pc:sldMkLst>
        <pc:spChg chg="mod">
          <ac:chgData name="Paige Breaux" userId="S::paige.breaux@ivanti.com::a63b32b6-6732-400a-a2cf-b4842bf2a45c" providerId="AD" clId="Web-{E25EE20D-3927-D5F6-0B1A-ECF838D08C25}" dt="2024-10-08T17:04:29.731" v="16" actId="20577"/>
          <ac:spMkLst>
            <pc:docMk/>
            <pc:sldMk cId="2490296686" sldId="268"/>
            <ac:spMk id="2" creationId="{983B1FB5-0C72-815B-BD48-3EC1100FC81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Paige Breaux" userId="S::paige.breaux@ivanti.com::a63b32b6-6732-400a-a2cf-b4842bf2a45c" providerId="AD" clId="Web-{E25EE20D-3927-D5F6-0B1A-ECF838D08C25}" dt="2024-10-08T17:04:22.246" v="15" actId="20577"/>
              <pc2:cmMkLst xmlns:pc2="http://schemas.microsoft.com/office/powerpoint/2019/9/main/command">
                <pc:docMk/>
                <pc:sldMk cId="2490296686" sldId="268"/>
                <pc2:cmMk id="{7A3669D9-6B3C-4C1F-85D3-A4EDD50A890A}"/>
              </pc2:cmMkLst>
            </pc226:cmChg>
          </p:ext>
        </pc:extLst>
      </pc:sldChg>
      <pc:sldChg chg="modSp">
        <pc:chgData name="Paige Breaux" userId="S::paige.breaux@ivanti.com::a63b32b6-6732-400a-a2cf-b4842bf2a45c" providerId="AD" clId="Web-{E25EE20D-3927-D5F6-0B1A-ECF838D08C25}" dt="2024-10-08T17:03:13.526" v="0" actId="1076"/>
        <pc:sldMkLst>
          <pc:docMk/>
          <pc:sldMk cId="2319498346" sldId="277"/>
        </pc:sldMkLst>
        <pc:picChg chg="mod">
          <ac:chgData name="Paige Breaux" userId="S::paige.breaux@ivanti.com::a63b32b6-6732-400a-a2cf-b4842bf2a45c" providerId="AD" clId="Web-{E25EE20D-3927-D5F6-0B1A-ECF838D08C25}" dt="2024-10-08T17:03:13.526" v="0" actId="1076"/>
          <ac:picMkLst>
            <pc:docMk/>
            <pc:sldMk cId="2319498346" sldId="277"/>
            <ac:picMk id="5" creationId="{3C0C3FE9-7634-C440-8469-AFFA0016C9D7}"/>
          </ac:picMkLst>
        </pc:picChg>
      </pc:sldChg>
      <pc:sldChg chg="modSp">
        <pc:chgData name="Paige Breaux" userId="S::paige.breaux@ivanti.com::a63b32b6-6732-400a-a2cf-b4842bf2a45c" providerId="AD" clId="Web-{E25EE20D-3927-D5F6-0B1A-ECF838D08C25}" dt="2024-10-08T17:07:50.454" v="21" actId="1076"/>
        <pc:sldMkLst>
          <pc:docMk/>
          <pc:sldMk cId="2247678374" sldId="279"/>
        </pc:sldMkLst>
        <pc:picChg chg="mod">
          <ac:chgData name="Paige Breaux" userId="S::paige.breaux@ivanti.com::a63b32b6-6732-400a-a2cf-b4842bf2a45c" providerId="AD" clId="Web-{E25EE20D-3927-D5F6-0B1A-ECF838D08C25}" dt="2024-10-08T17:07:50.454" v="21" actId="1076"/>
          <ac:picMkLst>
            <pc:docMk/>
            <pc:sldMk cId="2247678374" sldId="279"/>
            <ac:picMk id="6" creationId="{ECAC7187-2AC5-91D1-5F7F-ADD5096AB784}"/>
          </ac:picMkLst>
        </pc:picChg>
      </pc:sldChg>
      <pc:sldChg chg="new del">
        <pc:chgData name="Paige Breaux" userId="S::paige.breaux@ivanti.com::a63b32b6-6732-400a-a2cf-b4842bf2a45c" providerId="AD" clId="Web-{E25EE20D-3927-D5F6-0B1A-ECF838D08C25}" dt="2024-10-08T17:12:27.100" v="23"/>
        <pc:sldMkLst>
          <pc:docMk/>
          <pc:sldMk cId="854107377" sldId="282"/>
        </pc:sldMkLst>
      </pc:sldChg>
    </pc:docChg>
  </pc:docChgLst>
  <pc:docChgLst>
    <pc:chgData name="Hannah Saenz" userId="S::hannah.saenz@ivanti.com::b9ea6ae8-e869-4309-9f7c-6d5ac51eefa7" providerId="AD" clId="Web-{577B68B4-EF90-8C14-5AC8-89B675EE4FAC}"/>
    <pc:docChg chg="modSld">
      <pc:chgData name="Hannah Saenz" userId="S::hannah.saenz@ivanti.com::b9ea6ae8-e869-4309-9f7c-6d5ac51eefa7" providerId="AD" clId="Web-{577B68B4-EF90-8C14-5AC8-89B675EE4FAC}" dt="2024-10-08T14:50:44.278" v="0" actId="20577"/>
      <pc:docMkLst>
        <pc:docMk/>
      </pc:docMkLst>
      <pc:sldChg chg="modSp">
        <pc:chgData name="Hannah Saenz" userId="S::hannah.saenz@ivanti.com::b9ea6ae8-e869-4309-9f7c-6d5ac51eefa7" providerId="AD" clId="Web-{577B68B4-EF90-8C14-5AC8-89B675EE4FAC}" dt="2024-10-08T14:50:44.278" v="0" actId="20577"/>
        <pc:sldMkLst>
          <pc:docMk/>
          <pc:sldMk cId="1381661975" sldId="257"/>
        </pc:sldMkLst>
        <pc:spChg chg="mod">
          <ac:chgData name="Hannah Saenz" userId="S::hannah.saenz@ivanti.com::b9ea6ae8-e869-4309-9f7c-6d5ac51eefa7" providerId="AD" clId="Web-{577B68B4-EF90-8C14-5AC8-89B675EE4FAC}" dt="2024-10-08T14:50:44.278" v="0" actId="20577"/>
          <ac:spMkLst>
            <pc:docMk/>
            <pc:sldMk cId="1381661975" sldId="257"/>
            <ac:spMk id="5" creationId="{1A8D0919-2C9F-4A72-B222-BFF1356EB7B1}"/>
          </ac:spMkLst>
        </pc:spChg>
      </pc:sldChg>
    </pc:docChg>
  </pc:docChgLst>
  <pc:docChgLst>
    <pc:chgData name="Fred Gosker" userId="cdf424eb-1e63-4ca4-bcc7-bede1cc03e32" providerId="ADAL" clId="{58E21035-A403-0841-93B8-FF75F44916D8}"/>
    <pc:docChg chg="undo custSel modSld">
      <pc:chgData name="Fred Gosker" userId="cdf424eb-1e63-4ca4-bcc7-bede1cc03e32" providerId="ADAL" clId="{58E21035-A403-0841-93B8-FF75F44916D8}" dt="2024-10-28T18:33:02.375" v="283" actId="20577"/>
      <pc:docMkLst>
        <pc:docMk/>
      </pc:docMkLst>
      <pc:sldChg chg="modSp mod">
        <pc:chgData name="Fred Gosker" userId="cdf424eb-1e63-4ca4-bcc7-bede1cc03e32" providerId="ADAL" clId="{58E21035-A403-0841-93B8-FF75F44916D8}" dt="2024-10-28T18:33:02.375" v="283" actId="20577"/>
        <pc:sldMkLst>
          <pc:docMk/>
          <pc:sldMk cId="2490296686" sldId="268"/>
        </pc:sldMkLst>
        <pc:spChg chg="mod">
          <ac:chgData name="Fred Gosker" userId="cdf424eb-1e63-4ca4-bcc7-bede1cc03e32" providerId="ADAL" clId="{58E21035-A403-0841-93B8-FF75F44916D8}" dt="2024-10-28T18:33:02.375" v="283" actId="20577"/>
          <ac:spMkLst>
            <pc:docMk/>
            <pc:sldMk cId="2490296686" sldId="268"/>
            <ac:spMk id="2" creationId="{983B1FB5-0C72-815B-BD48-3EC1100FC810}"/>
          </ac:spMkLst>
        </pc:spChg>
      </pc:sldChg>
      <pc:sldChg chg="addSp delSp modSp mod">
        <pc:chgData name="Fred Gosker" userId="cdf424eb-1e63-4ca4-bcc7-bede1cc03e32" providerId="ADAL" clId="{58E21035-A403-0841-93B8-FF75F44916D8}" dt="2024-10-28T18:31:39.229" v="267" actId="20577"/>
        <pc:sldMkLst>
          <pc:docMk/>
          <pc:sldMk cId="1862288393" sldId="273"/>
        </pc:sldMkLst>
        <pc:spChg chg="mod">
          <ac:chgData name="Fred Gosker" userId="cdf424eb-1e63-4ca4-bcc7-bede1cc03e32" providerId="ADAL" clId="{58E21035-A403-0841-93B8-FF75F44916D8}" dt="2024-10-28T18:31:39.229" v="267" actId="20577"/>
          <ac:spMkLst>
            <pc:docMk/>
            <pc:sldMk cId="1862288393" sldId="273"/>
            <ac:spMk id="11" creationId="{370961C2-FCA3-ADB1-79AE-6CAFC47299AB}"/>
          </ac:spMkLst>
        </pc:spChg>
        <pc:picChg chg="add mod">
          <ac:chgData name="Fred Gosker" userId="cdf424eb-1e63-4ca4-bcc7-bede1cc03e32" providerId="ADAL" clId="{58E21035-A403-0841-93B8-FF75F44916D8}" dt="2024-10-24T13:31:42.563" v="129" actId="1035"/>
          <ac:picMkLst>
            <pc:docMk/>
            <pc:sldMk cId="1862288393" sldId="273"/>
            <ac:picMk id="3" creationId="{C7FC8CE2-D114-2A17-7302-05F485521313}"/>
          </ac:picMkLst>
        </pc:picChg>
        <pc:picChg chg="del">
          <ac:chgData name="Fred Gosker" userId="cdf424eb-1e63-4ca4-bcc7-bede1cc03e32" providerId="ADAL" clId="{58E21035-A403-0841-93B8-FF75F44916D8}" dt="2024-10-24T13:31:39.706" v="124" actId="478"/>
          <ac:picMkLst>
            <pc:docMk/>
            <pc:sldMk cId="1862288393" sldId="273"/>
            <ac:picMk id="4" creationId="{C5C5E900-598B-D8F2-183B-F75257B65FAD}"/>
          </ac:picMkLst>
        </pc:picChg>
      </pc:sldChg>
      <pc:sldChg chg="addSp delSp modSp mod">
        <pc:chgData name="Fred Gosker" userId="cdf424eb-1e63-4ca4-bcc7-bede1cc03e32" providerId="ADAL" clId="{58E21035-A403-0841-93B8-FF75F44916D8}" dt="2024-10-24T13:30:56.269" v="100" actId="1035"/>
        <pc:sldMkLst>
          <pc:docMk/>
          <pc:sldMk cId="3287303667" sldId="274"/>
        </pc:sldMkLst>
        <pc:spChg chg="mod">
          <ac:chgData name="Fred Gosker" userId="cdf424eb-1e63-4ca4-bcc7-bede1cc03e32" providerId="ADAL" clId="{58E21035-A403-0841-93B8-FF75F44916D8}" dt="2024-10-24T13:29:49.246" v="59" actId="1076"/>
          <ac:spMkLst>
            <pc:docMk/>
            <pc:sldMk cId="3287303667" sldId="274"/>
            <ac:spMk id="4" creationId="{E1CA8BD9-2662-E366-C477-E07A9FEE6AC5}"/>
          </ac:spMkLst>
        </pc:spChg>
        <pc:spChg chg="mod">
          <ac:chgData name="Fred Gosker" userId="cdf424eb-1e63-4ca4-bcc7-bede1cc03e32" providerId="ADAL" clId="{58E21035-A403-0841-93B8-FF75F44916D8}" dt="2024-10-24T13:29:49.246" v="59" actId="1076"/>
          <ac:spMkLst>
            <pc:docMk/>
            <pc:sldMk cId="3287303667" sldId="274"/>
            <ac:spMk id="6" creationId="{B6FCA7B8-D031-02B6-15D6-90740FB7C011}"/>
          </ac:spMkLst>
        </pc:spChg>
        <pc:picChg chg="add mod">
          <ac:chgData name="Fred Gosker" userId="cdf424eb-1e63-4ca4-bcc7-bede1cc03e32" providerId="ADAL" clId="{58E21035-A403-0841-93B8-FF75F44916D8}" dt="2024-10-24T13:30:56.269" v="100" actId="1035"/>
          <ac:picMkLst>
            <pc:docMk/>
            <pc:sldMk cId="3287303667" sldId="274"/>
            <ac:picMk id="3" creationId="{3FC049CD-9A6D-5E01-559D-93890085CD83}"/>
          </ac:picMkLst>
        </pc:picChg>
        <pc:picChg chg="del">
          <ac:chgData name="Fred Gosker" userId="cdf424eb-1e63-4ca4-bcc7-bede1cc03e32" providerId="ADAL" clId="{58E21035-A403-0841-93B8-FF75F44916D8}" dt="2024-10-24T13:28:59.947" v="44" actId="478"/>
          <ac:picMkLst>
            <pc:docMk/>
            <pc:sldMk cId="3287303667" sldId="274"/>
            <ac:picMk id="9" creationId="{563F63C7-B649-F597-8E9C-11D837CCDD38}"/>
          </ac:picMkLst>
        </pc:picChg>
      </pc:sldChg>
      <pc:sldChg chg="addSp delSp modSp mod">
        <pc:chgData name="Fred Gosker" userId="cdf424eb-1e63-4ca4-bcc7-bede1cc03e32" providerId="ADAL" clId="{58E21035-A403-0841-93B8-FF75F44916D8}" dt="2024-10-28T18:30:42.174" v="261" actId="20577"/>
        <pc:sldMkLst>
          <pc:docMk/>
          <pc:sldMk cId="2220936653" sldId="276"/>
        </pc:sldMkLst>
        <pc:spChg chg="mod">
          <ac:chgData name="Fred Gosker" userId="cdf424eb-1e63-4ca4-bcc7-bede1cc03e32" providerId="ADAL" clId="{58E21035-A403-0841-93B8-FF75F44916D8}" dt="2024-10-28T18:30:42.174" v="261" actId="20577"/>
          <ac:spMkLst>
            <pc:docMk/>
            <pc:sldMk cId="2220936653" sldId="276"/>
            <ac:spMk id="4" creationId="{5C67CAF3-CCAF-D303-F592-E754628075A3}"/>
          </ac:spMkLst>
        </pc:spChg>
        <pc:picChg chg="add mod">
          <ac:chgData name="Fred Gosker" userId="cdf424eb-1e63-4ca4-bcc7-bede1cc03e32" providerId="ADAL" clId="{58E21035-A403-0841-93B8-FF75F44916D8}" dt="2024-10-24T13:27:57.540" v="24" actId="1035"/>
          <ac:picMkLst>
            <pc:docMk/>
            <pc:sldMk cId="2220936653" sldId="276"/>
            <ac:picMk id="6" creationId="{BA5CEC4F-52AE-2A47-0C2E-A6E04041EEA0}"/>
          </ac:picMkLst>
        </pc:picChg>
        <pc:picChg chg="del">
          <ac:chgData name="Fred Gosker" userId="cdf424eb-1e63-4ca4-bcc7-bede1cc03e32" providerId="ADAL" clId="{58E21035-A403-0841-93B8-FF75F44916D8}" dt="2024-10-24T13:27:28.408" v="6" actId="478"/>
          <ac:picMkLst>
            <pc:docMk/>
            <pc:sldMk cId="2220936653" sldId="276"/>
            <ac:picMk id="15" creationId="{E7471940-3756-A54D-489E-D2B9B50D9313}"/>
          </ac:picMkLst>
        </pc:picChg>
      </pc:sldChg>
      <pc:sldChg chg="addSp delSp modSp mod">
        <pc:chgData name="Fred Gosker" userId="cdf424eb-1e63-4ca4-bcc7-bede1cc03e32" providerId="ADAL" clId="{58E21035-A403-0841-93B8-FF75F44916D8}" dt="2024-10-24T13:45:01.524" v="251" actId="1076"/>
        <pc:sldMkLst>
          <pc:docMk/>
          <pc:sldMk cId="2319498346" sldId="277"/>
        </pc:sldMkLst>
        <pc:spChg chg="mod">
          <ac:chgData name="Fred Gosker" userId="cdf424eb-1e63-4ca4-bcc7-bede1cc03e32" providerId="ADAL" clId="{58E21035-A403-0841-93B8-FF75F44916D8}" dt="2024-10-24T13:36:58.250" v="197" actId="14100"/>
          <ac:spMkLst>
            <pc:docMk/>
            <pc:sldMk cId="2319498346" sldId="277"/>
            <ac:spMk id="4" creationId="{BA3B2BB4-A795-6188-9A6A-8233B84E5717}"/>
          </ac:spMkLst>
        </pc:spChg>
        <pc:spChg chg="mod">
          <ac:chgData name="Fred Gosker" userId="cdf424eb-1e63-4ca4-bcc7-bede1cc03e32" providerId="ADAL" clId="{58E21035-A403-0841-93B8-FF75F44916D8}" dt="2024-10-24T13:36:48.088" v="186" actId="255"/>
          <ac:spMkLst>
            <pc:docMk/>
            <pc:sldMk cId="2319498346" sldId="277"/>
            <ac:spMk id="8" creationId="{5ECF2ADA-E243-BA8E-5191-1BCF8A2B5294}"/>
          </ac:spMkLst>
        </pc:spChg>
        <pc:spChg chg="mod">
          <ac:chgData name="Fred Gosker" userId="cdf424eb-1e63-4ca4-bcc7-bede1cc03e32" providerId="ADAL" clId="{58E21035-A403-0841-93B8-FF75F44916D8}" dt="2024-10-24T13:45:01.524" v="251" actId="1076"/>
          <ac:spMkLst>
            <pc:docMk/>
            <pc:sldMk cId="2319498346" sldId="277"/>
            <ac:spMk id="9" creationId="{236F8167-08D6-E798-6114-3F9C59B02077}"/>
          </ac:spMkLst>
        </pc:spChg>
        <pc:picChg chg="del">
          <ac:chgData name="Fred Gosker" userId="cdf424eb-1e63-4ca4-bcc7-bede1cc03e32" providerId="ADAL" clId="{58E21035-A403-0841-93B8-FF75F44916D8}" dt="2024-10-24T13:34:17.599" v="147" actId="478"/>
          <ac:picMkLst>
            <pc:docMk/>
            <pc:sldMk cId="2319498346" sldId="277"/>
            <ac:picMk id="3" creationId="{DA9562C0-A011-3FC5-5BD0-86C27D0D83E8}"/>
          </ac:picMkLst>
        </pc:picChg>
        <pc:picChg chg="add del mod">
          <ac:chgData name="Fred Gosker" userId="cdf424eb-1e63-4ca4-bcc7-bede1cc03e32" providerId="ADAL" clId="{58E21035-A403-0841-93B8-FF75F44916D8}" dt="2024-10-24T13:35:33.165" v="163" actId="478"/>
          <ac:picMkLst>
            <pc:docMk/>
            <pc:sldMk cId="2319498346" sldId="277"/>
            <ac:picMk id="5" creationId="{73A59D67-6BAE-8DE3-0D6C-8FE86DA14A94}"/>
          </ac:picMkLst>
        </pc:picChg>
        <pc:picChg chg="add mod">
          <ac:chgData name="Fred Gosker" userId="cdf424eb-1e63-4ca4-bcc7-bede1cc03e32" providerId="ADAL" clId="{58E21035-A403-0841-93B8-FF75F44916D8}" dt="2024-10-24T13:44:42.673" v="242" actId="1035"/>
          <ac:picMkLst>
            <pc:docMk/>
            <pc:sldMk cId="2319498346" sldId="277"/>
            <ac:picMk id="10" creationId="{0B3E77E2-E5DF-63F6-8544-D5BC1B0D9997}"/>
          </ac:picMkLst>
        </pc:picChg>
      </pc:sldChg>
      <pc:sldChg chg="addSp delSp modSp mod">
        <pc:chgData name="Fred Gosker" userId="cdf424eb-1e63-4ca4-bcc7-bede1cc03e32" providerId="ADAL" clId="{58E21035-A403-0841-93B8-FF75F44916D8}" dt="2024-10-24T13:42:05.529" v="235" actId="1035"/>
        <pc:sldMkLst>
          <pc:docMk/>
          <pc:sldMk cId="2247678374" sldId="279"/>
        </pc:sldMkLst>
        <pc:spChg chg="mod">
          <ac:chgData name="Fred Gosker" userId="cdf424eb-1e63-4ca4-bcc7-bede1cc03e32" providerId="ADAL" clId="{58E21035-A403-0841-93B8-FF75F44916D8}" dt="2024-10-24T13:37:16.418" v="205" actId="14100"/>
          <ac:spMkLst>
            <pc:docMk/>
            <pc:sldMk cId="2247678374" sldId="279"/>
            <ac:spMk id="4" creationId="{2538DE1D-9C2A-E778-4458-95A5695DC05D}"/>
          </ac:spMkLst>
        </pc:spChg>
        <pc:picChg chg="add del mod">
          <ac:chgData name="Fred Gosker" userId="cdf424eb-1e63-4ca4-bcc7-bede1cc03e32" providerId="ADAL" clId="{58E21035-A403-0841-93B8-FF75F44916D8}" dt="2024-10-24T13:42:02.261" v="233" actId="478"/>
          <ac:picMkLst>
            <pc:docMk/>
            <pc:sldMk cId="2247678374" sldId="279"/>
            <ac:picMk id="3" creationId="{A8BF10CB-C987-543C-BBCD-06BA279A8827}"/>
          </ac:picMkLst>
        </pc:picChg>
        <pc:picChg chg="del">
          <ac:chgData name="Fred Gosker" userId="cdf424eb-1e63-4ca4-bcc7-bede1cc03e32" providerId="ADAL" clId="{58E21035-A403-0841-93B8-FF75F44916D8}" dt="2024-10-24T13:36:08.659" v="181" actId="478"/>
          <ac:picMkLst>
            <pc:docMk/>
            <pc:sldMk cId="2247678374" sldId="279"/>
            <ac:picMk id="6" creationId="{ECAC7187-2AC5-91D1-5F7F-ADD5096AB784}"/>
          </ac:picMkLst>
        </pc:picChg>
        <pc:picChg chg="add mod">
          <ac:chgData name="Fred Gosker" userId="cdf424eb-1e63-4ca4-bcc7-bede1cc03e32" providerId="ADAL" clId="{58E21035-A403-0841-93B8-FF75F44916D8}" dt="2024-10-24T13:42:05.529" v="235" actId="1035"/>
          <ac:picMkLst>
            <pc:docMk/>
            <pc:sldMk cId="2247678374" sldId="279"/>
            <ac:picMk id="9" creationId="{E72BEEE9-871E-F402-3BD8-0105860FD974}"/>
          </ac:picMkLst>
        </pc:picChg>
      </pc:sldChg>
      <pc:sldChg chg="addSp delSp modSp mod">
        <pc:chgData name="Fred Gosker" userId="cdf424eb-1e63-4ca4-bcc7-bede1cc03e32" providerId="ADAL" clId="{58E21035-A403-0841-93B8-FF75F44916D8}" dt="2024-10-28T18:32:58.222" v="280"/>
        <pc:sldMkLst>
          <pc:docMk/>
          <pc:sldMk cId="2457643239" sldId="280"/>
        </pc:sldMkLst>
        <pc:spChg chg="mod">
          <ac:chgData name="Fred Gosker" userId="cdf424eb-1e63-4ca4-bcc7-bede1cc03e32" providerId="ADAL" clId="{58E21035-A403-0841-93B8-FF75F44916D8}" dt="2024-10-24T13:38:51.355" v="224" actId="1076"/>
          <ac:spMkLst>
            <pc:docMk/>
            <pc:sldMk cId="2457643239" sldId="280"/>
            <ac:spMk id="2" creationId="{6471A442-E007-1E1F-E568-5717D0E874DD}"/>
          </ac:spMkLst>
        </pc:spChg>
        <pc:spChg chg="add del mod">
          <ac:chgData name="Fred Gosker" userId="cdf424eb-1e63-4ca4-bcc7-bede1cc03e32" providerId="ADAL" clId="{58E21035-A403-0841-93B8-FF75F44916D8}" dt="2024-10-28T18:32:58.222" v="280"/>
          <ac:spMkLst>
            <pc:docMk/>
            <pc:sldMk cId="2457643239" sldId="280"/>
            <ac:spMk id="3" creationId="{49CEF716-1F4E-41FC-8B14-6C6553A290A9}"/>
          </ac:spMkLst>
        </pc:spChg>
        <pc:spChg chg="mod">
          <ac:chgData name="Fred Gosker" userId="cdf424eb-1e63-4ca4-bcc7-bede1cc03e32" providerId="ADAL" clId="{58E21035-A403-0841-93B8-FF75F44916D8}" dt="2024-10-28T18:32:14.493" v="277" actId="20577"/>
          <ac:spMkLst>
            <pc:docMk/>
            <pc:sldMk cId="2457643239" sldId="280"/>
            <ac:spMk id="6" creationId="{74FBEFF1-8773-8E6A-12C7-7DE1D9882D65}"/>
          </ac:spMkLst>
        </pc:spChg>
        <pc:picChg chg="del">
          <ac:chgData name="Fred Gosker" userId="cdf424eb-1e63-4ca4-bcc7-bede1cc03e32" providerId="ADAL" clId="{58E21035-A403-0841-93B8-FF75F44916D8}" dt="2024-10-24T13:38:08.104" v="214" actId="478"/>
          <ac:picMkLst>
            <pc:docMk/>
            <pc:sldMk cId="2457643239" sldId="280"/>
            <ac:picMk id="3" creationId="{D8917EF1-093E-4659-48E5-64A335DFF280}"/>
          </ac:picMkLst>
        </pc:picChg>
        <pc:picChg chg="add mod">
          <ac:chgData name="Fred Gosker" userId="cdf424eb-1e63-4ca4-bcc7-bede1cc03e32" providerId="ADAL" clId="{58E21035-A403-0841-93B8-FF75F44916D8}" dt="2024-10-24T13:38:06.816" v="213" actId="14100"/>
          <ac:picMkLst>
            <pc:docMk/>
            <pc:sldMk cId="2457643239" sldId="280"/>
            <ac:picMk id="5" creationId="{02F055A5-C56E-DB05-80A1-B049DB7895AB}"/>
          </ac:picMkLst>
        </pc:picChg>
      </pc:sldChg>
      <pc:sldChg chg="addSp delSp modSp mod">
        <pc:chgData name="Fred Gosker" userId="cdf424eb-1e63-4ca4-bcc7-bede1cc03e32" providerId="ADAL" clId="{58E21035-A403-0841-93B8-FF75F44916D8}" dt="2024-10-28T18:31:13.714" v="266" actId="13926"/>
        <pc:sldMkLst>
          <pc:docMk/>
          <pc:sldMk cId="2549042751" sldId="281"/>
        </pc:sldMkLst>
        <pc:spChg chg="mod">
          <ac:chgData name="Fred Gosker" userId="cdf424eb-1e63-4ca4-bcc7-bede1cc03e32" providerId="ADAL" clId="{58E21035-A403-0841-93B8-FF75F44916D8}" dt="2024-10-28T18:31:13.714" v="266" actId="13926"/>
          <ac:spMkLst>
            <pc:docMk/>
            <pc:sldMk cId="2549042751" sldId="281"/>
            <ac:spMk id="4" creationId="{8580BC9D-656E-4B86-3443-C38D592A143F}"/>
          </ac:spMkLst>
        </pc:spChg>
        <pc:picChg chg="del">
          <ac:chgData name="Fred Gosker" userId="cdf424eb-1e63-4ca4-bcc7-bede1cc03e32" providerId="ADAL" clId="{58E21035-A403-0841-93B8-FF75F44916D8}" dt="2024-10-24T13:30:16.915" v="66" actId="478"/>
          <ac:picMkLst>
            <pc:docMk/>
            <pc:sldMk cId="2549042751" sldId="281"/>
            <ac:picMk id="3" creationId="{B358F159-9384-ED02-0746-0272CB6B5753}"/>
          </ac:picMkLst>
        </pc:picChg>
        <pc:picChg chg="add mod">
          <ac:chgData name="Fred Gosker" userId="cdf424eb-1e63-4ca4-bcc7-bede1cc03e32" providerId="ADAL" clId="{58E21035-A403-0841-93B8-FF75F44916D8}" dt="2024-10-24T13:30:43.570" v="78" actId="1036"/>
          <ac:picMkLst>
            <pc:docMk/>
            <pc:sldMk cId="2549042751" sldId="281"/>
            <ac:picMk id="6" creationId="{F0E04CE0-0D1E-9380-C60A-D9D1CF40ABA9}"/>
          </ac:picMkLst>
        </pc:picChg>
      </pc:sldChg>
    </pc:docChg>
  </pc:docChgLst>
  <pc:docChgLst>
    <pc:chgData name="Fred Gosker" userId="cdf424eb-1e63-4ca4-bcc7-bede1cc03e32" providerId="ADAL" clId="{CBADD08F-68B1-FE4D-A842-ED1D58554558}"/>
    <pc:docChg chg="undo custSel modSld">
      <pc:chgData name="Fred Gosker" userId="cdf424eb-1e63-4ca4-bcc7-bede1cc03e32" providerId="ADAL" clId="{CBADD08F-68B1-FE4D-A842-ED1D58554558}" dt="2024-11-12T17:38:41.835" v="13" actId="207"/>
      <pc:docMkLst>
        <pc:docMk/>
      </pc:docMkLst>
      <pc:sldChg chg="modSp mod">
        <pc:chgData name="Fred Gosker" userId="cdf424eb-1e63-4ca4-bcc7-bede1cc03e32" providerId="ADAL" clId="{CBADD08F-68B1-FE4D-A842-ED1D58554558}" dt="2024-11-12T17:38:41.835" v="13" actId="207"/>
        <pc:sldMkLst>
          <pc:docMk/>
          <pc:sldMk cId="1381661975" sldId="257"/>
        </pc:sldMkLst>
        <pc:spChg chg="mod">
          <ac:chgData name="Fred Gosker" userId="cdf424eb-1e63-4ca4-bcc7-bede1cc03e32" providerId="ADAL" clId="{CBADD08F-68B1-FE4D-A842-ED1D58554558}" dt="2024-11-12T17:38:41.835" v="13" actId="207"/>
          <ac:spMkLst>
            <pc:docMk/>
            <pc:sldMk cId="1381661975" sldId="257"/>
            <ac:spMk id="5" creationId="{1A8D0919-2C9F-4A72-B222-BFF1356EB7B1}"/>
          </ac:spMkLst>
        </pc:spChg>
      </pc:sldChg>
      <pc:sldChg chg="addSp delSp modSp mod">
        <pc:chgData name="Fred Gosker" userId="cdf424eb-1e63-4ca4-bcc7-bede1cc03e32" providerId="ADAL" clId="{CBADD08F-68B1-FE4D-A842-ED1D58554558}" dt="2024-11-12T17:31:58.805" v="9" actId="14100"/>
        <pc:sldMkLst>
          <pc:docMk/>
          <pc:sldMk cId="3526975598" sldId="278"/>
        </pc:sldMkLst>
        <pc:spChg chg="add del">
          <ac:chgData name="Fred Gosker" userId="cdf424eb-1e63-4ca4-bcc7-bede1cc03e32" providerId="ADAL" clId="{CBADD08F-68B1-FE4D-A842-ED1D58554558}" dt="2024-11-12T17:31:06.661" v="1" actId="22"/>
          <ac:spMkLst>
            <pc:docMk/>
            <pc:sldMk cId="3526975598" sldId="278"/>
            <ac:spMk id="6" creationId="{2D7B01CA-EEA7-F9DA-A622-8086AD505491}"/>
          </ac:spMkLst>
        </pc:spChg>
        <pc:spChg chg="add del">
          <ac:chgData name="Fred Gosker" userId="cdf424eb-1e63-4ca4-bcc7-bede1cc03e32" providerId="ADAL" clId="{CBADD08F-68B1-FE4D-A842-ED1D58554558}" dt="2024-11-12T17:31:09.174" v="3" actId="22"/>
          <ac:spMkLst>
            <pc:docMk/>
            <pc:sldMk cId="3526975598" sldId="278"/>
            <ac:spMk id="8" creationId="{3029B781-982F-E23B-5471-96F72AEDCD76}"/>
          </ac:spMkLst>
        </pc:spChg>
        <pc:spChg chg="add mod">
          <ac:chgData name="Fred Gosker" userId="cdf424eb-1e63-4ca4-bcc7-bede1cc03e32" providerId="ADAL" clId="{CBADD08F-68B1-FE4D-A842-ED1D58554558}" dt="2024-11-12T17:31:58.805" v="9" actId="14100"/>
          <ac:spMkLst>
            <pc:docMk/>
            <pc:sldMk cId="3526975598" sldId="278"/>
            <ac:spMk id="10" creationId="{83C18CC0-BCE3-069E-B87D-5D32C6AC59C8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2T15:55:14.05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28462 22358 1003 0 0,'6'11'9608'0'0,"4"5"-9247"0"0,0 0-89 0 0,-1-2-40 0 0,-1-3-52 0 0,-3-4 0 0 0,-2-2 36 0 0,0-3-156 0 0,-2 0-200 0 0,-1 0-64 0 0,0 0-248 0 0,0 2-361 0 0,-1 0-231 0 0,1 2-84 0 0,0-1-92 0 0,0 1-276 0 0,0-1-784 0 0,0-9-904 0 0,0-4 3184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15:21:56.427"/>
    </inkml:context>
    <inkml:brush xml:id="br0">
      <inkml:brushProperty name="width" value="0.1" units="cm"/>
      <inkml:brushProperty name="height" value="0.1" units="cm"/>
    </inkml:brush>
  </inkml:definitions>
  <inkml:trace contextRef="#ctx0" brushRef="#br0">6711 17207 12492 0 0,'0'4'1276'0'0,"-4"17"-5121"0"0,-1 6 889 0 0,3-2-2792 0 0,5-5 4928 0 0,2-7 820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15:21:56.42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8763 17243 11496 0 0,'1'0'1844'0'0,"-3"5"28"0"0,-1 2-2872 0 0,-1 1-540 0 0,2-1-1057 0 0,0-1-2887 0 0,1-1 893 0 0,3-9 4591 0 0,2-4 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15:21:56.429"/>
    </inkml:context>
    <inkml:brush xml:id="br0">
      <inkml:brushProperty name="width" value="0.1" units="cm"/>
      <inkml:brushProperty name="height" value="0.1" units="cm"/>
    </inkml:brush>
  </inkml:definitions>
  <inkml:trace contextRef="#ctx0" brushRef="#br0">8761 17243 9471 0 0,'0'0'0'0'0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20:59:18.233"/>
    </inkml:context>
    <inkml:brush xml:id="br0">
      <inkml:brushProperty name="width" value="0.1" units="cm"/>
      <inkml:brushProperty name="height" value="0.1" units="cm"/>
    </inkml:brush>
  </inkml:definitions>
  <inkml:trace contextRef="#ctx0" brushRef="#br0">9172 15610 115 0 0,'0'1'8024'0'0,"1"2"-4439"0"0,-2 0-13962 0 0,-2 0 9501 0 0,2-3 876 0 0,1 0 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6E7376-E7EA-41E3-865E-D4F778707180}" type="datetimeFigureOut">
              <a:t>11/12/24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D3DCE-1F5E-425E-8074-499ACDE9D49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305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917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784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89644-C6E9-8306-1B7B-3B8B29590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AE6197-3F77-F19F-F12B-492CE55A1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80BB89-9251-3621-939F-A845EBB26B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F2653-0D5B-2711-C7BF-1479E639BE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531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3A3222-A068-D1E3-8B1E-B6BDEB73B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2DFFBF-710A-E30C-993E-CD9C7B6F9A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5312A2-0C24-B25F-4070-1E913FBB3A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2615E-BFC5-AB4D-868A-9717E46384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375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89644-C6E9-8306-1B7B-3B8B29590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AE6197-3F77-F19F-F12B-492CE55A1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80BB89-9251-3621-939F-A845EBB26B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F2653-0D5B-2711-C7BF-1479E639BE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936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89644-C6E9-8306-1B7B-3B8B29590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AE6197-3F77-F19F-F12B-492CE55A1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80BB89-9251-3621-939F-A845EBB26B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F2653-0D5B-2711-C7BF-1479E639BE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529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96690-8442-7093-356E-DC004A3D8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08B558-B947-174E-3F88-FD298C8E9D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8F188E-D653-FFDE-273C-495BE268AE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AA955-C67A-AFC2-0E10-98C68F5875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9478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50B12-77B5-6463-DEB2-4C011B508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CEBDAD-1D62-5001-AC45-4AA8F0CE03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2C6BC5-3A18-EE25-DFA1-32C361F6E1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832A7-95EE-D8AF-2C53-707952C5C1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4138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896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00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998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le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13E48CB-85A2-9308-13B1-F2C726CDA4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7970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59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38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</p:sldLayoutIdLs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tabLst>
          <a:tab pos="3878263" algn="l"/>
        </a:tabLst>
        <a:defRPr sz="27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Wingdings" pitchFamily="2" charset="2"/>
        <a:buNone/>
        <a:defRPr sz="24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00050" indent="-223838" algn="l" defTabSz="914400" rtl="0" eaLnBrk="1" latinLnBrk="0" hangingPunct="1">
        <a:lnSpc>
          <a:spcPct val="10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858838" indent="-173038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433513" indent="-174625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1831975" indent="-173038" algn="l" defTabSz="914400" rtl="0" eaLnBrk="1" latinLnBrk="0" hangingPunct="1">
        <a:lnSpc>
          <a:spcPct val="100000"/>
        </a:lnSpc>
        <a:spcBef>
          <a:spcPts val="500"/>
        </a:spcBef>
        <a:buSzPct val="6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orient="horz" pos="2160">
          <p15:clr>
            <a:srgbClr val="F26B43"/>
          </p15:clr>
        </p15:guide>
        <p15:guide id="8" pos="3840">
          <p15:clr>
            <a:srgbClr val="F26B43"/>
          </p15:clr>
        </p15:guide>
        <p15:guide id="9" pos="384">
          <p15:clr>
            <a:srgbClr val="F26B43"/>
          </p15:clr>
        </p15:guide>
        <p15:guide id="11" orient="horz" pos="504">
          <p15:clr>
            <a:srgbClr val="F26B43"/>
          </p15:clr>
        </p15:guide>
        <p15:guide id="12" pos="72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13" Type="http://schemas.openxmlformats.org/officeDocument/2006/relationships/customXml" Target="../ink/ink3.xml"/><Relationship Id="rId18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5.svg"/><Relationship Id="rId12" Type="http://schemas.openxmlformats.org/officeDocument/2006/relationships/image" Target="../media/image7.png"/><Relationship Id="rId17" Type="http://schemas.openxmlformats.org/officeDocument/2006/relationships/customXml" Target="../ink/ink5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customXml" Target="../ink/ink2.xml"/><Relationship Id="rId5" Type="http://schemas.openxmlformats.org/officeDocument/2006/relationships/hyperlink" Target="http://ivanti.com/ITSM-experience" TargetMode="External"/><Relationship Id="rId15" Type="http://schemas.openxmlformats.org/officeDocument/2006/relationships/customXml" Target="../ink/ink4.xm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vanti.com/resources/research-reports/everywhere-work-report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ivanti.com/research" TargetMode="External"/><Relationship Id="rId4" Type="http://schemas.openxmlformats.org/officeDocument/2006/relationships/hyperlink" Target="https://www.ivanti.com/resources/research-reports/state-of-cybersecurity-repor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546C6C9-4371-B288-0F16-69EC2FB67E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E33CB0-1341-6B41-E366-13628B1807B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60811" y="1682672"/>
            <a:ext cx="9942383" cy="26929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ts val="6559"/>
              </a:lnSpc>
              <a:spcBef>
                <a:spcPts val="0"/>
              </a:spcBef>
              <a:buNone/>
            </a:pPr>
            <a:r>
              <a:rPr lang="de-de" sz="5600" b="1" dirty="0">
                <a:solidFill>
                  <a:srgbClr val="FFFFFF"/>
                </a:solidFill>
                <a:latin typeface="Arial"/>
                <a:ea typeface="+mn-lt"/>
                <a:cs typeface="Arial"/>
              </a:rPr>
              <a:t>Verbesserung </a:t>
            </a:r>
            <a:br>
              <a:rPr lang="de-de" sz="5600" b="1" dirty="0">
                <a:solidFill>
                  <a:srgbClr val="FFFFFF"/>
                </a:solidFill>
                <a:latin typeface="Arial"/>
                <a:ea typeface="+mn-lt"/>
                <a:cs typeface="Arial"/>
              </a:rPr>
            </a:br>
            <a:r>
              <a:rPr lang="de-de" sz="5600" b="1" dirty="0">
                <a:solidFill>
                  <a:srgbClr val="FFFFFF"/>
                </a:solidFill>
                <a:latin typeface="Arial"/>
                <a:ea typeface="+mn-lt"/>
                <a:cs typeface="Arial"/>
              </a:rPr>
              <a:t>der IT-Service-</a:t>
            </a:r>
            <a:br>
              <a:rPr lang="de-de" sz="5600" b="1" dirty="0">
                <a:solidFill>
                  <a:srgbClr val="FFFFFF"/>
                </a:solidFill>
                <a:latin typeface="Arial"/>
                <a:ea typeface="+mn-lt"/>
                <a:cs typeface="Arial"/>
              </a:rPr>
            </a:br>
            <a:r>
              <a:rPr lang="de-de" sz="5600" b="1" dirty="0">
                <a:solidFill>
                  <a:srgbClr val="FFFFFF"/>
                </a:solidFill>
                <a:latin typeface="Arial"/>
                <a:ea typeface="+mn-lt"/>
                <a:cs typeface="Arial"/>
              </a:rPr>
              <a:t>Management-Erfahrung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8D0919-2C9F-4A72-B222-BFF1356EB7B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70857" y="5605903"/>
            <a:ext cx="7664644" cy="65952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indent="0">
              <a:buNone/>
            </a:pPr>
            <a:endParaRPr lang="de-de" sz="2000" dirty="0">
              <a:solidFill>
                <a:schemeClr val="bg1"/>
              </a:solidFill>
              <a:latin typeface="Arial"/>
              <a:ea typeface="Inter Italic" panose="020B0502030000000004" pitchFamily="34" charset="0"/>
              <a:cs typeface="Arial"/>
            </a:endParaRPr>
          </a:p>
          <a:p>
            <a:pPr marL="0" indent="0">
              <a:buNone/>
            </a:pPr>
            <a:r>
              <a:rPr lang="de-DE" sz="18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Lesen Sie den vollständigen Report und laden Sie alle Grafiken </a:t>
            </a:r>
            <a:br>
              <a:rPr lang="de-DE" sz="18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</a:br>
            <a:r>
              <a:rPr lang="de-DE" sz="1800" b="0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unter </a:t>
            </a:r>
            <a:r>
              <a:rPr lang="de-DE" sz="1800" b="0" i="0" u="sng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ivanti.com/secure-experience herunter</a:t>
            </a:r>
            <a:endParaRPr lang="de-de" sz="2000" u="sng" dirty="0">
              <a:solidFill>
                <a:schemeClr val="bg1"/>
              </a:solidFill>
              <a:latin typeface="Arial"/>
              <a:ea typeface="Inter Italic" panose="020B0502030000000004" pitchFamily="34" charset="0"/>
              <a:cs typeface="Arial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C0EAA43-60E5-A67E-ABB6-980B2AEEF36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61437" y="5376828"/>
            <a:ext cx="2059862" cy="87348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477A3FE-C3C9-9B29-00C2-1F4063CBEC1A}"/>
                  </a:ext>
                </a:extLst>
              </p14:cNvPr>
              <p14:cNvContentPartPr/>
              <p14:nvPr/>
            </p14:nvContentPartPr>
            <p14:xfrm>
              <a:off x="11035440" y="7472164"/>
              <a:ext cx="19871" cy="42276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477A3FE-C3C9-9B29-00C2-1F4063CBEC1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017698" y="7454401"/>
                <a:ext cx="55000" cy="774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BDF7891-2A51-C864-4AF3-C4793ADFF108}"/>
                  </a:ext>
                </a:extLst>
              </p14:cNvPr>
              <p14:cNvContentPartPr/>
              <p14:nvPr/>
            </p14:nvContentPartPr>
            <p14:xfrm>
              <a:off x="3290608" y="6250314"/>
              <a:ext cx="14941" cy="39908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BDF7891-2A51-C864-4AF3-C4793ADFF108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228354" y="6232337"/>
                <a:ext cx="138204" cy="7550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4CA0E25-FF34-6EB7-8305-E85EB6E20354}"/>
                  </a:ext>
                </a:extLst>
              </p14:cNvPr>
              <p14:cNvContentPartPr/>
              <p14:nvPr/>
            </p14:nvContentPartPr>
            <p14:xfrm>
              <a:off x="4447945" y="6271091"/>
              <a:ext cx="14941" cy="14941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4CA0E25-FF34-6EB7-8305-E85EB6E2035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398142" y="6251936"/>
                <a:ext cx="113552" cy="528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6503ABA-DD55-9910-097E-233B8CE0379B}"/>
                  </a:ext>
                </a:extLst>
              </p14:cNvPr>
              <p14:cNvContentPartPr/>
              <p14:nvPr/>
            </p14:nvContentPartPr>
            <p14:xfrm>
              <a:off x="4454571" y="6271091"/>
              <a:ext cx="14941" cy="14941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6503ABA-DD55-9910-097E-233B8CE0379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707521" y="5524041"/>
                <a:ext cx="1494100" cy="1494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6050622-561D-C9FF-AA0A-A0B43E478C13}"/>
                  </a:ext>
                </a:extLst>
              </p14:cNvPr>
              <p14:cNvContentPartPr/>
              <p14:nvPr/>
            </p14:nvContentPartPr>
            <p14:xfrm>
              <a:off x="3082152" y="5265615"/>
              <a:ext cx="9769" cy="9769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6050622-561D-C9FF-AA0A-A0B43E478C13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000744" y="5221210"/>
                <a:ext cx="170958" cy="9769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97870B0E-767D-4C00-63E8-5C3989548D83}"/>
              </a:ext>
            </a:extLst>
          </p:cNvPr>
          <p:cNvSpPr txBox="1"/>
          <p:nvPr/>
        </p:nvSpPr>
        <p:spPr>
          <a:xfrm>
            <a:off x="870506" y="4686425"/>
            <a:ext cx="686280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2400" dirty="0">
                <a:solidFill>
                  <a:schemeClr val="bg1"/>
                </a:solidFill>
                <a:latin typeface="Arial"/>
                <a:ea typeface="Calibri"/>
                <a:cs typeface="Calibri"/>
              </a:rPr>
              <a:t>Zusammenfassung und zentrale Erkenntnisse</a:t>
            </a:r>
          </a:p>
        </p:txBody>
      </p:sp>
    </p:spTree>
    <p:extLst>
      <p:ext uri="{BB962C8B-B14F-4D97-AF65-F5344CB8AC3E}">
        <p14:creationId xmlns:p14="http://schemas.microsoft.com/office/powerpoint/2010/main" val="13816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5F0A3-0E6C-CE09-3EEB-6425C8CCB2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62734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135C20-832F-6DCF-97A1-189C0AD61B0C}"/>
              </a:ext>
            </a:extLst>
          </p:cNvPr>
          <p:cNvSpPr txBox="1"/>
          <p:nvPr/>
        </p:nvSpPr>
        <p:spPr>
          <a:xfrm>
            <a:off x="1" y="2346"/>
            <a:ext cx="4627340" cy="6855654"/>
          </a:xfrm>
          <a:prstGeom prst="rect">
            <a:avLst/>
          </a:prstGeom>
          <a:solidFill>
            <a:schemeClr val="accent1">
              <a:alpha val="24868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6A20C4-5AEF-D3BD-56CC-A6BA0F8FF3FA}"/>
              </a:ext>
            </a:extLst>
          </p:cNvPr>
          <p:cNvSpPr txBox="1"/>
          <p:nvPr/>
        </p:nvSpPr>
        <p:spPr>
          <a:xfrm>
            <a:off x="479711" y="1704520"/>
            <a:ext cx="379637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4200" b="1">
                <a:solidFill>
                  <a:schemeClr val="bg1"/>
                </a:solidFill>
                <a:cs typeface="Arial"/>
              </a:rPr>
              <a:t>Über die Studie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2A40B1-4B99-4DA3-0D6E-30036A0CB6B9}"/>
              </a:ext>
            </a:extLst>
          </p:cNvPr>
          <p:cNvSpPr txBox="1"/>
          <p:nvPr/>
        </p:nvSpPr>
        <p:spPr>
          <a:xfrm>
            <a:off x="5106400" y="1070020"/>
            <a:ext cx="6412679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/>
            <a:r>
              <a:rPr lang="de-de" sz="1600" dirty="0">
                <a:solidFill>
                  <a:srgbClr val="000000"/>
                </a:solidFill>
                <a:ea typeface="+mn-lt"/>
                <a:cs typeface="+mn-lt"/>
              </a:rPr>
              <a:t>Dieser Report basiert auf zwei Umfragen, die von Ivanti 2024 durchgeführt wurden: </a:t>
            </a:r>
            <a:r>
              <a:rPr lang="de-de" sz="1600" dirty="0">
                <a:solidFill>
                  <a:srgbClr val="4E0389"/>
                </a:solidFill>
                <a:ea typeface="+mn-lt"/>
                <a:cs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Everywhere Work Report 2024: Flexible Arbeit stärken</a:t>
            </a:r>
            <a:r>
              <a:rPr lang="de-de" sz="1600" dirty="0">
                <a:solidFill>
                  <a:srgbClr val="000000"/>
                </a:solidFill>
                <a:ea typeface="+mn-lt"/>
                <a:cs typeface="+mn-lt"/>
              </a:rPr>
              <a:t> und</a:t>
            </a:r>
            <a:r>
              <a:rPr lang="de-de" sz="1600" dirty="0">
                <a:ea typeface="+mn-lt"/>
                <a:cs typeface="+mn-lt"/>
              </a:rPr>
              <a:t> </a:t>
            </a:r>
            <a:r>
              <a:rPr lang="de-de" sz="1600" dirty="0">
                <a:solidFill>
                  <a:srgbClr val="4E0389"/>
                </a:solidFill>
                <a:ea typeface="+mn-lt"/>
                <a:cs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Report zur digitalen Mitarbeitererfahrung 2024: Handlungsaufforderung eines CIO</a:t>
            </a:r>
            <a:r>
              <a:rPr lang="de-de" sz="1600" dirty="0">
                <a:solidFill>
                  <a:srgbClr val="000000"/>
                </a:solidFill>
                <a:ea typeface="+mn-lt"/>
                <a:cs typeface="+mn-lt"/>
              </a:rPr>
              <a:t>.</a:t>
            </a:r>
            <a:br>
              <a:rPr lang="de-de" sz="1600" dirty="0">
                <a:solidFill>
                  <a:srgbClr val="000000"/>
                </a:solidFill>
                <a:ea typeface="+mn-lt"/>
                <a:cs typeface="+mn-lt"/>
              </a:rPr>
            </a:br>
            <a:br>
              <a:rPr lang="de-de" sz="1600" dirty="0">
                <a:solidFill>
                  <a:srgbClr val="000000"/>
                </a:solidFill>
                <a:ea typeface="+mn-lt"/>
                <a:cs typeface="+mn-lt"/>
              </a:rPr>
            </a:br>
            <a:r>
              <a:rPr lang="de-de" sz="1600" dirty="0">
                <a:solidFill>
                  <a:srgbClr val="000000"/>
                </a:solidFill>
                <a:ea typeface="+mn-lt"/>
                <a:cs typeface="+mn-lt"/>
              </a:rPr>
              <a:t>Insgesamt wurden im Rahmen dieser beiden Studien über 15.500</a:t>
            </a:r>
            <a:br>
              <a:rPr lang="de-de" sz="1600" dirty="0">
                <a:solidFill>
                  <a:srgbClr val="000000"/>
                </a:solidFill>
                <a:ea typeface="+mn-lt"/>
                <a:cs typeface="+mn-lt"/>
              </a:rPr>
            </a:br>
            <a:r>
              <a:rPr lang="de-de" sz="1600" dirty="0">
                <a:solidFill>
                  <a:srgbClr val="000000"/>
                </a:solidFill>
                <a:ea typeface="+mn-lt"/>
                <a:cs typeface="+mn-lt"/>
              </a:rPr>
              <a:t>Führungskräfte, IT-Experten, Sicherheitsexperten</a:t>
            </a:r>
            <a:br>
              <a:rPr lang="de-de" sz="1600" dirty="0">
                <a:solidFill>
                  <a:srgbClr val="000000"/>
                </a:solidFill>
                <a:ea typeface="+mn-lt"/>
                <a:cs typeface="+mn-lt"/>
              </a:rPr>
            </a:br>
            <a:r>
              <a:rPr lang="de-de" sz="1600" dirty="0">
                <a:solidFill>
                  <a:srgbClr val="000000"/>
                </a:solidFill>
                <a:ea typeface="+mn-lt"/>
                <a:cs typeface="+mn-lt"/>
              </a:rPr>
              <a:t>und Büroangestellte befragt. </a:t>
            </a:r>
          </a:p>
          <a:p>
            <a:pPr marL="228600"/>
            <a:endParaRPr lang="en-US" sz="1600" dirty="0">
              <a:cs typeface="Arial"/>
            </a:endParaRPr>
          </a:p>
          <a:p>
            <a:pPr marL="228600"/>
            <a:r>
              <a:rPr lang="de-de" sz="1600" dirty="0">
                <a:cs typeface="Arial"/>
              </a:rPr>
              <a:t>Diese Studien wurde von </a:t>
            </a:r>
            <a:r>
              <a:rPr lang="de-de" sz="1600" dirty="0" err="1">
                <a:cs typeface="Arial"/>
              </a:rPr>
              <a:t>Ravn</a:t>
            </a:r>
            <a:r>
              <a:rPr lang="de-de" sz="1600" dirty="0">
                <a:cs typeface="Arial"/>
              </a:rPr>
              <a:t> Research durchgeführt, und die Teilnehmer wurden von MSI </a:t>
            </a:r>
            <a:r>
              <a:rPr lang="de-de" sz="1600" dirty="0" err="1">
                <a:cs typeface="Arial"/>
              </a:rPr>
              <a:t>Advanced</a:t>
            </a:r>
            <a:r>
              <a:rPr lang="de-de" sz="1600" dirty="0">
                <a:cs typeface="Arial"/>
              </a:rPr>
              <a:t> Customer </a:t>
            </a:r>
            <a:r>
              <a:rPr lang="de-de" sz="1600" dirty="0" err="1">
                <a:cs typeface="Arial"/>
              </a:rPr>
              <a:t>Insights</a:t>
            </a:r>
            <a:r>
              <a:rPr lang="de-de" sz="1600" dirty="0">
                <a:cs typeface="Arial"/>
              </a:rPr>
              <a:t> ausgewählt. Die Umfrageergebnisse sind nicht gewichtet. Weitere länderspezifische Daten sind auf Anfrage erhältlich.</a:t>
            </a:r>
          </a:p>
          <a:p>
            <a:pPr marL="228600"/>
            <a:endParaRPr lang="en-US" sz="1600" dirty="0">
              <a:cs typeface="Arial"/>
            </a:endParaRPr>
          </a:p>
          <a:p>
            <a:pPr marL="228600"/>
            <a:r>
              <a:rPr lang="de-de" sz="1600" dirty="0">
                <a:cs typeface="Arial"/>
              </a:rPr>
              <a:t>Weitere Ivanti-Forschungsergebnisse zur IT, Sicherheit und zur Zukunft der Arbeit </a:t>
            </a:r>
          </a:p>
          <a:p>
            <a:pPr marL="228600"/>
            <a:r>
              <a:rPr lang="de-de" sz="1600" dirty="0">
                <a:cs typeface="Arial"/>
              </a:rPr>
              <a:t>finden Sie unter </a:t>
            </a:r>
            <a:r>
              <a:rPr lang="de-de" sz="1600" dirty="0">
                <a:cs typeface="Arial"/>
                <a:hlinkClick r:id="rId5"/>
              </a:rPr>
              <a:t>ivanti.com/</a:t>
            </a:r>
            <a:r>
              <a:rPr lang="de-de" sz="1600" dirty="0" err="1">
                <a:cs typeface="Arial"/>
                <a:hlinkClick r:id="rId5"/>
              </a:rPr>
              <a:t>research</a:t>
            </a:r>
            <a:r>
              <a:rPr lang="de-de" sz="1600" dirty="0">
                <a:cs typeface="Arial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C18CC0-BCE3-069E-B87D-5D32C6AC59C8}"/>
              </a:ext>
            </a:extLst>
          </p:cNvPr>
          <p:cNvSpPr txBox="1"/>
          <p:nvPr/>
        </p:nvSpPr>
        <p:spPr>
          <a:xfrm>
            <a:off x="5019261" y="6280847"/>
            <a:ext cx="6499818" cy="276999"/>
          </a:xfrm>
          <a:prstGeom prst="rect">
            <a:avLst/>
          </a:prstGeom>
          <a:noFill/>
        </p:spPr>
        <p:txBody>
          <a:bodyPr wrap="square" lIns="137160" tIns="68580" rIns="137160" bIns="68580" rtlCol="0" anchor="b">
            <a:spAutoFit/>
          </a:bodyPr>
          <a:lstStyle/>
          <a:p>
            <a:pPr algn="r"/>
            <a:r>
              <a:rPr lang="en-US" sz="900" dirty="0">
                <a:effectLst/>
              </a:rPr>
              <a:t>Copyright © 2024, Ivanti. Alle </a:t>
            </a:r>
            <a:r>
              <a:rPr lang="en-US" sz="900" dirty="0" err="1">
                <a:effectLst/>
              </a:rPr>
              <a:t>Rechte</a:t>
            </a:r>
            <a:r>
              <a:rPr lang="en-US" sz="900" dirty="0">
                <a:effectLst/>
              </a:rPr>
              <a:t> </a:t>
            </a:r>
            <a:r>
              <a:rPr lang="en-US" sz="900" dirty="0" err="1">
                <a:effectLst/>
              </a:rPr>
              <a:t>vorbehalten</a:t>
            </a:r>
            <a:r>
              <a:rPr lang="en-US" sz="900" dirty="0">
                <a:effectLst/>
              </a:rPr>
              <a:t>. </a:t>
            </a:r>
            <a:r>
              <a:rPr lang="en-US" sz="900" dirty="0" err="1"/>
              <a:t>Verbesserung</a:t>
            </a:r>
            <a:r>
              <a:rPr lang="en-US" sz="900" dirty="0"/>
              <a:t> der IT‑Service‑Management‑</a:t>
            </a:r>
            <a:r>
              <a:rPr lang="en-US" sz="900" dirty="0" err="1"/>
              <a:t>Erfahrung</a:t>
            </a:r>
            <a:r>
              <a:rPr lang="en-US" sz="900" dirty="0">
                <a:effectLst/>
              </a:rPr>
              <a:t> 2024 11/24 FG</a:t>
            </a:r>
            <a:endParaRPr lang="en-US" sz="9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975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BA5CEC4F-52AE-2A47-0C2E-A6E04041EE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310" y="662314"/>
            <a:ext cx="7175540" cy="58199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F0A440-7864-60F5-2276-460EF60E19FA}"/>
              </a:ext>
            </a:extLst>
          </p:cNvPr>
          <p:cNvSpPr txBox="1"/>
          <p:nvPr/>
        </p:nvSpPr>
        <p:spPr>
          <a:xfrm>
            <a:off x="653" y="977"/>
            <a:ext cx="3996916" cy="6855654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FCDE4C-0F0F-F4F5-A1D9-993BF62F63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93159"/>
            <a:ext cx="3996916" cy="6364841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609600" y="737470"/>
            <a:ext cx="3641710" cy="3586472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200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Zentrale Erkenntnis:</a:t>
            </a:r>
            <a:br>
              <a:rPr lang="de-de" sz="2000" dirty="0"/>
            </a:br>
            <a:endParaRPr lang="de-de" sz="2000" dirty="0"/>
          </a:p>
          <a:p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IT-Service-Desk-Workflows sind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zu stark manuell geprägt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und dadurch wenig effizient.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Und IT-Teams</a:t>
            </a:r>
            <a:b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stehen aufgrund der</a:t>
            </a:r>
            <a:b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hohen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Workloads stark</a:t>
            </a:r>
            <a:b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unter Druck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.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093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E7390-FD25-D038-65C1-9BCB2B74A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3FC049CD-9A6D-5E01-559D-93890085CD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87" y="634402"/>
            <a:ext cx="8834218" cy="54407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CA8BD9-2662-E366-C477-E07A9FEE6AC5}"/>
              </a:ext>
            </a:extLst>
          </p:cNvPr>
          <p:cNvSpPr txBox="1"/>
          <p:nvPr/>
        </p:nvSpPr>
        <p:spPr>
          <a:xfrm>
            <a:off x="8520970" y="3749040"/>
            <a:ext cx="3657600" cy="31089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6FCA7B8-D031-02B6-15D6-90740FB7C011}"/>
              </a:ext>
            </a:extLst>
          </p:cNvPr>
          <p:cNvSpPr txBox="1">
            <a:spLocks/>
          </p:cNvSpPr>
          <p:nvPr/>
        </p:nvSpPr>
        <p:spPr>
          <a:xfrm>
            <a:off x="8961119" y="4017081"/>
            <a:ext cx="2981497" cy="2601087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2200" dirty="0">
                <a:solidFill>
                  <a:schemeClr val="accent1"/>
                </a:solidFill>
                <a:latin typeface="Arial"/>
                <a:ea typeface="Inter Light" panose="02000403000000020004" pitchFamily="2" charset="0"/>
                <a:cs typeface="Arial"/>
              </a:rPr>
              <a:t>Warum dies so wichtig ist:</a:t>
            </a:r>
          </a:p>
          <a:p>
            <a:pPr>
              <a:lnSpc>
                <a:spcPct val="100000"/>
              </a:lnSpc>
            </a:pPr>
            <a:endParaRPr lang="en-US" sz="2200" dirty="0">
              <a:solidFill>
                <a:schemeClr val="bg1"/>
              </a:solidFill>
              <a:ea typeface="Inter Light" panose="02000403000000020004" pitchFamily="2" charset="0"/>
            </a:endParaRPr>
          </a:p>
          <a:p>
            <a:pPr>
              <a:lnSpc>
                <a:spcPct val="100000"/>
              </a:lnSpc>
            </a:pPr>
            <a:r>
              <a:rPr lang="de-de" sz="1400" b="0" dirty="0">
                <a:latin typeface="Arial"/>
                <a:cs typeface="Arial"/>
              </a:rPr>
              <a:t>Automatisierung kann Workflows erheblich optimieren, die Effizienz von IT-Fachleuten steigern und Burnouts in der IT verringern – und das alles bei gleichbleibender oder sogar verbesserter Mitarbeiterzufriedenheit.</a:t>
            </a:r>
          </a:p>
        </p:txBody>
      </p:sp>
    </p:spTree>
    <p:extLst>
      <p:ext uri="{BB962C8B-B14F-4D97-AF65-F5344CB8AC3E}">
        <p14:creationId xmlns:p14="http://schemas.microsoft.com/office/powerpoint/2010/main" val="328730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5F910-AC67-76DA-885A-8EF51282B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graph&#10;&#10;Description automatically generated">
            <a:extLst>
              <a:ext uri="{FF2B5EF4-FFF2-40B4-BE49-F238E27FC236}">
                <a16:creationId xmlns:a16="http://schemas.microsoft.com/office/drawing/2014/main" id="{F0E04CE0-0D1E-9380-C60A-D9D1CF40AB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377" y="679975"/>
            <a:ext cx="7950298" cy="52824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C7A405-4A53-539D-73E9-F06CC119E4C2}"/>
              </a:ext>
            </a:extLst>
          </p:cNvPr>
          <p:cNvSpPr txBox="1"/>
          <p:nvPr/>
        </p:nvSpPr>
        <p:spPr>
          <a:xfrm>
            <a:off x="653" y="977"/>
            <a:ext cx="3996916" cy="6855654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388519-FF2D-82F3-93EA-A1260E6FE1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93159"/>
            <a:ext cx="3996916" cy="6364841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8580BC9D-656E-4B86-3443-C38D592A143F}"/>
              </a:ext>
            </a:extLst>
          </p:cNvPr>
          <p:cNvSpPr txBox="1">
            <a:spLocks/>
          </p:cNvSpPr>
          <p:nvPr/>
        </p:nvSpPr>
        <p:spPr>
          <a:xfrm>
            <a:off x="623796" y="739036"/>
            <a:ext cx="3172691" cy="2178335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200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Zentrale Erkenntnis:</a:t>
            </a:r>
          </a:p>
          <a:p>
            <a:pPr>
              <a:lnSpc>
                <a:spcPct val="100000"/>
              </a:lnSpc>
            </a:pPr>
            <a:endParaRPr lang="en-US" sz="2000" dirty="0">
              <a:solidFill>
                <a:srgbClr val="FFFFFF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Erstaunlich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wenige</a:t>
            </a:r>
            <a:b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Service-</a:t>
            </a:r>
            <a:r>
              <a:rPr lang="de-de" sz="2000" b="0" dirty="0" err="1">
                <a:solidFill>
                  <a:schemeClr val="bg1"/>
                </a:solidFill>
                <a:latin typeface="Arial"/>
                <a:cs typeface="Arial"/>
              </a:rPr>
              <a:t>Desks</a:t>
            </a: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 tracken</a:t>
            </a:r>
            <a:b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de-de" sz="2000" b="0" dirty="0">
                <a:solidFill>
                  <a:schemeClr val="bg1"/>
                </a:solidFill>
                <a:latin typeface="Arial"/>
                <a:cs typeface="Arial"/>
              </a:rPr>
              <a:t>die Metriken zur Benutzererfahrung (UX). </a:t>
            </a:r>
          </a:p>
        </p:txBody>
      </p:sp>
    </p:spTree>
    <p:extLst>
      <p:ext uri="{BB962C8B-B14F-4D97-AF65-F5344CB8AC3E}">
        <p14:creationId xmlns:p14="http://schemas.microsoft.com/office/powerpoint/2010/main" val="254904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E7390-FD25-D038-65C1-9BCB2B74A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C7FC8CE2-D114-2A17-7302-05F4855213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31" y="2864268"/>
            <a:ext cx="10691113" cy="3648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F093C32-EABF-7DB2-BF49-89C4AB9A1807}"/>
              </a:ext>
            </a:extLst>
          </p:cNvPr>
          <p:cNvSpPr txBox="1"/>
          <p:nvPr/>
        </p:nvSpPr>
        <p:spPr>
          <a:xfrm>
            <a:off x="652" y="979"/>
            <a:ext cx="12191348" cy="2560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370961C2-FCA3-ADB1-79AE-6CAFC47299AB}"/>
              </a:ext>
            </a:extLst>
          </p:cNvPr>
          <p:cNvSpPr txBox="1">
            <a:spLocks/>
          </p:cNvSpPr>
          <p:nvPr/>
        </p:nvSpPr>
        <p:spPr>
          <a:xfrm>
            <a:off x="813862" y="692100"/>
            <a:ext cx="10768538" cy="2064228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2000" dirty="0">
                <a:solidFill>
                  <a:schemeClr val="accent1"/>
                </a:solidFill>
                <a:latin typeface="Arial"/>
                <a:ea typeface="Inter Light" panose="02000403000000020004" pitchFamily="2" charset="0"/>
                <a:cs typeface="Arial"/>
              </a:rPr>
              <a:t>Warum dies so wichtig ist:</a:t>
            </a:r>
          </a:p>
          <a:p>
            <a:pPr>
              <a:lnSpc>
                <a:spcPct val="100000"/>
              </a:lnSpc>
            </a:pPr>
            <a:endParaRPr lang="en-US" sz="2000" dirty="0">
              <a:solidFill>
                <a:schemeClr val="bg1"/>
              </a:solidFill>
              <a:ea typeface="Inter Light" panose="02000403000000020004" pitchFamily="2" charset="0"/>
            </a:endParaRPr>
          </a:p>
          <a:p>
            <a:pPr>
              <a:lnSpc>
                <a:spcPct val="100000"/>
              </a:lnSpc>
            </a:pPr>
            <a:r>
              <a:rPr lang="de-de" sz="2000" b="0" dirty="0">
                <a:latin typeface="Arial"/>
                <a:cs typeface="Arial"/>
              </a:rPr>
              <a:t>Das Tracken der digitalen Mitarbeitererfahrung (DEX) hilft bei der Optimierung der</a:t>
            </a:r>
            <a:br>
              <a:rPr lang="de-DE" sz="2000" b="0" dirty="0">
                <a:latin typeface="Arial"/>
                <a:cs typeface="Arial"/>
              </a:rPr>
            </a:br>
            <a:r>
              <a:rPr lang="de-de" sz="2000" b="0" dirty="0">
                <a:latin typeface="Arial"/>
                <a:cs typeface="Arial"/>
              </a:rPr>
              <a:t>ITSM-Workflows und -Erfahrungen, indem sie Reibungspunkte aufzeigt und den IT-Teams wertvolle Daten liefert, um fundierte Entscheidungen zu treffen.</a:t>
            </a:r>
          </a:p>
        </p:txBody>
      </p:sp>
    </p:spTree>
    <p:extLst>
      <p:ext uri="{BB962C8B-B14F-4D97-AF65-F5344CB8AC3E}">
        <p14:creationId xmlns:p14="http://schemas.microsoft.com/office/powerpoint/2010/main" val="186228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AE7390-FD25-D038-65C1-9BCB2B74A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3B2BB4-A795-6188-9A6A-8233B84E5717}"/>
              </a:ext>
            </a:extLst>
          </p:cNvPr>
          <p:cNvSpPr txBox="1"/>
          <p:nvPr/>
        </p:nvSpPr>
        <p:spPr>
          <a:xfrm>
            <a:off x="653" y="977"/>
            <a:ext cx="3508432" cy="6855654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F0F6BB-1537-48A9-2630-EEE92F86D9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062"/>
          <a:stretch/>
        </p:blipFill>
        <p:spPr>
          <a:xfrm>
            <a:off x="1" y="493159"/>
            <a:ext cx="3354944" cy="63648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CF2ADA-E243-BA8E-5191-1BCF8A2B5294}"/>
              </a:ext>
            </a:extLst>
          </p:cNvPr>
          <p:cNvSpPr txBox="1"/>
          <p:nvPr/>
        </p:nvSpPr>
        <p:spPr>
          <a:xfrm>
            <a:off x="525888" y="695490"/>
            <a:ext cx="2967668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2000" b="1" dirty="0">
                <a:solidFill>
                  <a:srgbClr val="FFFFFF"/>
                </a:solidFill>
                <a:cs typeface="Segoe UI"/>
              </a:rPr>
              <a:t>Zentrale Erkenntnis:</a:t>
            </a:r>
            <a:br>
              <a:rPr lang="de-de" sz="2000" b="1" dirty="0">
                <a:solidFill>
                  <a:srgbClr val="FFFFFF"/>
                </a:solidFill>
                <a:cs typeface="Segoe UI"/>
              </a:rPr>
            </a:br>
            <a:r>
              <a:rPr lang="de-de" sz="2000" dirty="0">
                <a:cs typeface="Segoe UI"/>
              </a:rPr>
              <a:t>​</a:t>
            </a:r>
          </a:p>
          <a:p>
            <a:r>
              <a:rPr lang="de-de" sz="2000" dirty="0">
                <a:solidFill>
                  <a:srgbClr val="FFFFFF"/>
                </a:solidFill>
                <a:cs typeface="Segoe UI"/>
              </a:rPr>
              <a:t>Vielen Unternehmen</a:t>
            </a:r>
            <a:br>
              <a:rPr lang="de-de" sz="2000" dirty="0">
                <a:solidFill>
                  <a:srgbClr val="FFFFFF"/>
                </a:solidFill>
                <a:cs typeface="Segoe UI"/>
              </a:rPr>
            </a:br>
            <a:r>
              <a:rPr lang="de-de" sz="2000" dirty="0">
                <a:solidFill>
                  <a:srgbClr val="FFFFFF"/>
                </a:solidFill>
                <a:cs typeface="Segoe UI"/>
              </a:rPr>
              <a:t>fehlt ein integrierter</a:t>
            </a:r>
            <a:br>
              <a:rPr lang="de-DE" sz="2000" dirty="0">
                <a:solidFill>
                  <a:srgbClr val="FFFFFF"/>
                </a:solidFill>
                <a:cs typeface="Segoe UI"/>
              </a:rPr>
            </a:br>
            <a:r>
              <a:rPr lang="de-de" sz="2000" dirty="0">
                <a:solidFill>
                  <a:srgbClr val="FFFFFF"/>
                </a:solidFill>
                <a:cs typeface="Segoe UI"/>
              </a:rPr>
              <a:t>IT-Technologie-Stack</a:t>
            </a:r>
            <a:br>
              <a:rPr lang="de-DE" sz="2000" dirty="0">
                <a:solidFill>
                  <a:srgbClr val="FFFFFF"/>
                </a:solidFill>
                <a:cs typeface="Segoe UI"/>
              </a:rPr>
            </a:br>
            <a:r>
              <a:rPr lang="de-de" sz="2000" dirty="0">
                <a:solidFill>
                  <a:srgbClr val="FFFFFF"/>
                </a:solidFill>
                <a:cs typeface="Segoe UI"/>
              </a:rPr>
              <a:t>zur Überwachung</a:t>
            </a:r>
            <a:br>
              <a:rPr lang="de-de" sz="2000" dirty="0">
                <a:solidFill>
                  <a:srgbClr val="FFFFFF"/>
                </a:solidFill>
                <a:cs typeface="Segoe UI"/>
              </a:rPr>
            </a:br>
            <a:r>
              <a:rPr lang="de-de" sz="2000" dirty="0">
                <a:solidFill>
                  <a:srgbClr val="FFFFFF"/>
                </a:solidFill>
                <a:cs typeface="Segoe UI"/>
              </a:rPr>
              <a:t>und Optimierung der Service-Desk-Leistung</a:t>
            </a:r>
            <a:br>
              <a:rPr lang="de-de" sz="2000" dirty="0">
                <a:solidFill>
                  <a:srgbClr val="FFFFFF"/>
                </a:solidFill>
                <a:cs typeface="Segoe UI"/>
              </a:rPr>
            </a:br>
            <a:r>
              <a:rPr lang="de-de" sz="2000" dirty="0">
                <a:solidFill>
                  <a:srgbClr val="FFFFFF"/>
                </a:solidFill>
                <a:cs typeface="Segoe UI"/>
              </a:rPr>
              <a:t>und -Erfahrung. </a:t>
            </a:r>
            <a:r>
              <a:rPr lang="de-de" sz="2000" dirty="0">
                <a:cs typeface="Segoe UI"/>
              </a:rPr>
              <a:t>​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36F8167-08D6-E798-6114-3F9C59B02077}"/>
              </a:ext>
            </a:extLst>
          </p:cNvPr>
          <p:cNvSpPr/>
          <p:nvPr/>
        </p:nvSpPr>
        <p:spPr>
          <a:xfrm>
            <a:off x="2220104" y="3852020"/>
            <a:ext cx="5051551" cy="23975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182880" rIns="274320" bIns="274320" rtlCol="0" anchor="ctr"/>
          <a:lstStyle/>
          <a:p>
            <a:pPr>
              <a:lnSpc>
                <a:spcPct val="100000"/>
              </a:lnSpc>
            </a:pPr>
            <a:endParaRPr lang="de-de" sz="2200" b="1" dirty="0">
              <a:solidFill>
                <a:schemeClr val="accent1"/>
              </a:solidFill>
              <a:latin typeface="Arial" panose="020B0604020202020204" pitchFamily="34" charset="0"/>
              <a:ea typeface="Inter Light" panose="02000403000000020004" pitchFamily="2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de-de" sz="2200" b="1" dirty="0">
                <a:solidFill>
                  <a:schemeClr val="accent1"/>
                </a:solidFill>
                <a:latin typeface="Arial" panose="020B0604020202020204" pitchFamily="34" charset="0"/>
                <a:ea typeface="Inter Light" panose="02000403000000020004" pitchFamily="2" charset="0"/>
                <a:cs typeface="Arial" panose="020B0604020202020204" pitchFamily="34" charset="0"/>
              </a:rPr>
              <a:t>Warum dies so wichtig ist:</a:t>
            </a:r>
            <a:br>
              <a:rPr lang="de-de" sz="2200" dirty="0">
                <a:solidFill>
                  <a:schemeClr val="accent1"/>
                </a:solidFill>
                <a:latin typeface="Arial" panose="020B0604020202020204" pitchFamily="34" charset="0"/>
                <a:ea typeface="Inter Light" panose="02000403000000020004" pitchFamily="2" charset="0"/>
                <a:cs typeface="Arial" panose="020B0604020202020204" pitchFamily="34" charset="0"/>
              </a:rPr>
            </a:br>
            <a:endParaRPr lang="de-DE" sz="2200" dirty="0">
              <a:solidFill>
                <a:schemeClr val="accent1"/>
              </a:solidFill>
              <a:latin typeface="Arial" panose="020B0604020202020204" pitchFamily="34" charset="0"/>
              <a:ea typeface="Inter Light" panose="02000403000000020004" pitchFamily="2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Durch die Integration ihres IT-Technologie-Stacks können Unternehmen wertvolle Erkenntnisse gewinnen und gleichzeitig Automatisierungen implementieren, die Zeit und Ressourcen sparen</a:t>
            </a:r>
            <a:br>
              <a:rPr 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0B3E77E2-E5DF-63F6-8544-D5BC1B0D99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96" y="630174"/>
            <a:ext cx="8091543" cy="252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49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D0363-19B1-3736-03C5-F367F5A86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red circle with blue and purple circles&#10;&#10;Description automatically generated">
            <a:extLst>
              <a:ext uri="{FF2B5EF4-FFF2-40B4-BE49-F238E27FC236}">
                <a16:creationId xmlns:a16="http://schemas.microsoft.com/office/drawing/2014/main" id="{E72BEEE9-871E-F402-3BD8-0105860FD9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503" y="640151"/>
            <a:ext cx="8171668" cy="51640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91B77D8-8657-EA71-CBF9-ACCC71B21BFC}"/>
              </a:ext>
            </a:extLst>
          </p:cNvPr>
          <p:cNvSpPr txBox="1"/>
          <p:nvPr/>
        </p:nvSpPr>
        <p:spPr>
          <a:xfrm>
            <a:off x="653" y="977"/>
            <a:ext cx="3476838" cy="6855654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7EB09C-8B02-B2CA-98BB-96E6313959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93159"/>
            <a:ext cx="3476838" cy="6364841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2538DE1D-9C2A-E778-4458-95A5695DC05D}"/>
              </a:ext>
            </a:extLst>
          </p:cNvPr>
          <p:cNvSpPr txBox="1">
            <a:spLocks/>
          </p:cNvSpPr>
          <p:nvPr/>
        </p:nvSpPr>
        <p:spPr>
          <a:xfrm>
            <a:off x="609600" y="745670"/>
            <a:ext cx="2594956" cy="2487387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200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Zentrale Erkenntnis: </a:t>
            </a:r>
            <a:br>
              <a:rPr lang="de-de" sz="20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de-de" sz="2000" b="0" dirty="0">
              <a:latin typeface="Arial"/>
              <a:ea typeface="Inter Light" panose="02000403000000020004" pitchFamily="2" charset="0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de-de" sz="20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Viele Unternehmen bieten weder effektive</a:t>
            </a:r>
            <a:br>
              <a:rPr lang="de-de" sz="20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</a:br>
            <a:r>
              <a:rPr lang="de-de" sz="20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Self-Service-Tools noch eine entsprechende Überwachung an.</a:t>
            </a:r>
          </a:p>
        </p:txBody>
      </p:sp>
    </p:spTree>
    <p:extLst>
      <p:ext uri="{BB962C8B-B14F-4D97-AF65-F5344CB8AC3E}">
        <p14:creationId xmlns:p14="http://schemas.microsoft.com/office/powerpoint/2010/main" val="224767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9CC6C-F5FC-6E0C-B8F3-84197D971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e chart with numbers and a red circle&#10;&#10;Description automatically generated">
            <a:extLst>
              <a:ext uri="{FF2B5EF4-FFF2-40B4-BE49-F238E27FC236}">
                <a16:creationId xmlns:a16="http://schemas.microsoft.com/office/drawing/2014/main" id="{02F055A5-C56E-DB05-80A1-B049DB7895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13" y="636815"/>
            <a:ext cx="10653273" cy="57913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71A442-E007-1E1F-E568-5717D0E874DD}"/>
              </a:ext>
            </a:extLst>
          </p:cNvPr>
          <p:cNvSpPr txBox="1"/>
          <p:nvPr/>
        </p:nvSpPr>
        <p:spPr>
          <a:xfrm>
            <a:off x="7968344" y="3474720"/>
            <a:ext cx="4223656" cy="33832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74FBEFF1-8773-8E6A-12C7-7DE1D9882D65}"/>
              </a:ext>
            </a:extLst>
          </p:cNvPr>
          <p:cNvSpPr txBox="1">
            <a:spLocks/>
          </p:cNvSpPr>
          <p:nvPr/>
        </p:nvSpPr>
        <p:spPr>
          <a:xfrm>
            <a:off x="8204075" y="3742992"/>
            <a:ext cx="3752193" cy="2921876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de-de" sz="1800" dirty="0">
                <a:solidFill>
                  <a:schemeClr val="accent1"/>
                </a:solidFill>
                <a:latin typeface="Arial"/>
                <a:ea typeface="Inter Light" panose="02000403000000020004" pitchFamily="2" charset="0"/>
                <a:cs typeface="Arial"/>
              </a:rPr>
              <a:t>Warum dies so wichtig ist:</a:t>
            </a:r>
          </a:p>
          <a:p>
            <a:pPr>
              <a:lnSpc>
                <a:spcPct val="100000"/>
              </a:lnSpc>
            </a:pPr>
            <a:endParaRPr lang="en-US"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dirty="0">
                <a:latin typeface="Arial"/>
                <a:ea typeface="Inter Light" panose="02000403000000020004" pitchFamily="2" charset="0"/>
                <a:cs typeface="Arial"/>
              </a:rPr>
              <a:t>Ohne verwaltete</a:t>
            </a:r>
            <a:br>
              <a:rPr lang="de-de" sz="1800" b="0" dirty="0">
                <a:latin typeface="Arial"/>
                <a:ea typeface="Inter Light" panose="02000403000000020004" pitchFamily="2" charset="0"/>
                <a:cs typeface="Arial"/>
              </a:rPr>
            </a:br>
            <a:r>
              <a:rPr lang="de-de" sz="1800" b="0" dirty="0">
                <a:latin typeface="Arial"/>
                <a:ea typeface="Inter Light" panose="02000403000000020004" pitchFamily="2" charset="0"/>
                <a:cs typeface="Arial"/>
              </a:rPr>
              <a:t>Self-Service-Tools nutzen Mitarbeitende informelle Lösungen, die den Service-Desk umgehen. Dies führt dazu, dass </a:t>
            </a:r>
            <a:r>
              <a:rPr lang="de-DE" sz="1800" b="0" dirty="0">
                <a:latin typeface="Arial"/>
                <a:ea typeface="Inter Light" panose="02000403000000020004" pitchFamily="2" charset="0"/>
                <a:cs typeface="Arial"/>
              </a:rPr>
              <a:t>Probleme</a:t>
            </a:r>
            <a:br>
              <a:rPr lang="de-DE" sz="1800" b="0" dirty="0">
                <a:latin typeface="Arial"/>
                <a:ea typeface="Inter Light" panose="02000403000000020004" pitchFamily="2" charset="0"/>
                <a:cs typeface="Arial"/>
              </a:rPr>
            </a:br>
            <a:r>
              <a:rPr lang="de-DE" sz="1800" b="0" dirty="0">
                <a:latin typeface="Arial"/>
                <a:ea typeface="Inter Light" panose="02000403000000020004" pitchFamily="2" charset="0"/>
                <a:cs typeface="Arial"/>
              </a:rPr>
              <a:t>dauerhaft aus dem Blickfeld </a:t>
            </a:r>
            <a:br>
              <a:rPr lang="de-DE" sz="1800" b="0" dirty="0">
                <a:latin typeface="Arial"/>
                <a:ea typeface="Inter Light" panose="02000403000000020004" pitchFamily="2" charset="0"/>
                <a:cs typeface="Arial"/>
              </a:rPr>
            </a:br>
            <a:r>
              <a:rPr lang="de-DE" sz="1800" b="0" dirty="0">
                <a:latin typeface="Arial"/>
                <a:ea typeface="Inter Light" panose="02000403000000020004" pitchFamily="2" charset="0"/>
                <a:cs typeface="Arial"/>
              </a:rPr>
              <a:t>der IT verschwinden und so möglicherweise nie gelöst werden.</a:t>
            </a:r>
            <a:endParaRPr lang="de-de" sz="1800" b="0" dirty="0">
              <a:latin typeface="Arial"/>
              <a:ea typeface="Inter Light" panose="02000403000000020004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764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6">
            <a:extLst>
              <a:ext uri="{FF2B5EF4-FFF2-40B4-BE49-F238E27FC236}">
                <a16:creationId xmlns:a16="http://schemas.microsoft.com/office/drawing/2014/main" id="{F299E3A7-7B63-8A79-C008-0DC44E843F6A}"/>
              </a:ext>
            </a:extLst>
          </p:cNvPr>
          <p:cNvSpPr txBox="1"/>
          <p:nvPr/>
        </p:nvSpPr>
        <p:spPr>
          <a:xfrm>
            <a:off x="4179986" y="1175481"/>
            <a:ext cx="6862749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b="1">
                <a:solidFill>
                  <a:srgbClr val="FFFFFF"/>
                </a:solidFill>
              </a:rPr>
              <a:t>Fragen zur Bewertung Ihrer Effizienz und Erfahrung im IT-Service-Management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9463606-8D7C-28B8-568D-40F60F9D989D}"/>
              </a:ext>
            </a:extLst>
          </p:cNvPr>
          <p:cNvSpPr txBox="1">
            <a:spLocks/>
          </p:cNvSpPr>
          <p:nvPr/>
        </p:nvSpPr>
        <p:spPr>
          <a:xfrm>
            <a:off x="548640" y="914400"/>
            <a:ext cx="2846138" cy="1174725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de-de" sz="3400" b="1" dirty="0">
                <a:solidFill>
                  <a:schemeClr val="bg1"/>
                </a:solidFill>
                <a:latin typeface="Arial"/>
                <a:ea typeface="Inter" panose="020B0502030000000004" pitchFamily="34" charset="0"/>
                <a:cs typeface="Arial"/>
              </a:rPr>
              <a:t>Diskussions-</a:t>
            </a:r>
            <a:br>
              <a:rPr lang="de-de" sz="3400" b="1" dirty="0">
                <a:solidFill>
                  <a:schemeClr val="bg1"/>
                </a:solidFill>
                <a:latin typeface="Arial"/>
                <a:ea typeface="Inter" panose="020B0502030000000004" pitchFamily="34" charset="0"/>
                <a:cs typeface="Arial"/>
              </a:rPr>
            </a:br>
            <a:r>
              <a:rPr lang="de-de" sz="3400" b="1" dirty="0" err="1">
                <a:solidFill>
                  <a:schemeClr val="bg1"/>
                </a:solidFill>
                <a:latin typeface="Arial"/>
                <a:ea typeface="Inter" panose="020B0502030000000004" pitchFamily="34" charset="0"/>
                <a:cs typeface="Arial"/>
              </a:rPr>
              <a:t>leitfaden</a:t>
            </a:r>
            <a:r>
              <a:rPr lang="de-de" sz="3400" b="1" dirty="0">
                <a:solidFill>
                  <a:schemeClr val="bg1"/>
                </a:solidFill>
                <a:latin typeface="Arial"/>
                <a:ea typeface="Inter" panose="020B0502030000000004" pitchFamily="34" charset="0"/>
                <a:cs typeface="Arial"/>
              </a:rPr>
              <a:t>:</a:t>
            </a:r>
          </a:p>
          <a:p>
            <a:pPr>
              <a:spcBef>
                <a:spcPct val="0"/>
              </a:spcBef>
            </a:pPr>
            <a:endParaRPr lang="en-US" sz="2400" b="1" dirty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spcBef>
                <a:spcPct val="0"/>
              </a:spcBef>
            </a:pPr>
            <a:r>
              <a:rPr lang="de-de" sz="2400" dirty="0">
                <a:solidFill>
                  <a:schemeClr val="bg1"/>
                </a:solidFill>
                <a:latin typeface="Arial"/>
                <a:cs typeface="Arial"/>
              </a:rPr>
              <a:t>Fragen zur</a:t>
            </a:r>
            <a:br>
              <a:rPr lang="de-de" sz="24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de-de" sz="2400" dirty="0">
                <a:solidFill>
                  <a:schemeClr val="bg1"/>
                </a:solidFill>
                <a:latin typeface="Arial"/>
                <a:cs typeface="Arial"/>
              </a:rPr>
              <a:t>Bewertung Ihrer</a:t>
            </a:r>
            <a:br>
              <a:rPr lang="de-de" sz="24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de-de" sz="2400" dirty="0">
                <a:solidFill>
                  <a:schemeClr val="bg1"/>
                </a:solidFill>
                <a:latin typeface="Arial"/>
                <a:cs typeface="Arial"/>
              </a:rPr>
              <a:t>Effizienz und Erfahrung</a:t>
            </a:r>
            <a:br>
              <a:rPr lang="de-de" sz="24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de-de" sz="2400" dirty="0">
                <a:solidFill>
                  <a:schemeClr val="bg1"/>
                </a:solidFill>
                <a:latin typeface="Arial"/>
                <a:cs typeface="Arial"/>
              </a:rPr>
              <a:t>im IT-Service-Management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3B1FB5-0C72-815B-BD48-3EC1100FC810}"/>
              </a:ext>
            </a:extLst>
          </p:cNvPr>
          <p:cNvSpPr txBox="1"/>
          <p:nvPr/>
        </p:nvSpPr>
        <p:spPr>
          <a:xfrm>
            <a:off x="4060799" y="2130993"/>
            <a:ext cx="8012831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AutoNum type="arabicPeriod"/>
            </a:pPr>
            <a:r>
              <a:rPr lang="de-de" dirty="0">
                <a:solidFill>
                  <a:schemeClr val="bg1"/>
                </a:solidFill>
                <a:cs typeface="Arial"/>
              </a:rPr>
              <a:t> Wie messen und managen wir derzeit die Benutzererfahrung (UX) mit dem Service-Desk?</a:t>
            </a:r>
          </a:p>
          <a:p>
            <a:pPr>
              <a:buAutoNum type="arabicPeriod"/>
            </a:pPr>
            <a:endParaRPr lang="en-US" dirty="0">
              <a:solidFill>
                <a:schemeClr val="bg1"/>
              </a:solidFill>
              <a:cs typeface="Arial"/>
            </a:endParaRPr>
          </a:p>
          <a:p>
            <a:r>
              <a:rPr lang="de-de" dirty="0">
                <a:solidFill>
                  <a:schemeClr val="bg1"/>
                </a:solidFill>
                <a:cs typeface="Arial"/>
              </a:rPr>
              <a:t>2. Wie können wir die Daten der digitalen Mitarbeitererfahrung nutzen, um die Interaktionen und Ergebnisse des Service-Desks zu verbessern?</a:t>
            </a:r>
          </a:p>
          <a:p>
            <a:endParaRPr lang="en-US" dirty="0">
              <a:solidFill>
                <a:schemeClr val="bg1"/>
              </a:solidFill>
              <a:cs typeface="Arial"/>
            </a:endParaRPr>
          </a:p>
          <a:p>
            <a:r>
              <a:rPr lang="de-de" dirty="0">
                <a:solidFill>
                  <a:schemeClr val="bg1"/>
                </a:solidFill>
                <a:cs typeface="Arial"/>
              </a:rPr>
              <a:t>4. Welche Maßnahmen müssen wir ergreifen, um unsere ITSM-Plattform in andere wichtige Unternehmensfunktionen zu integrieren? </a:t>
            </a:r>
          </a:p>
          <a:p>
            <a:endParaRPr lang="en-US" dirty="0">
              <a:solidFill>
                <a:schemeClr val="bg1"/>
              </a:solidFill>
              <a:cs typeface="Arial"/>
            </a:endParaRPr>
          </a:p>
          <a:p>
            <a:r>
              <a:rPr lang="de-de" dirty="0">
                <a:solidFill>
                  <a:schemeClr val="bg1"/>
                </a:solidFill>
                <a:cs typeface="Arial"/>
              </a:rPr>
              <a:t>5. An welchen Stellen könnten wir KI und Service-Desk-Automatisierung nutzen, um Workflows zu verbessern und </a:t>
            </a:r>
            <a:r>
              <a:rPr lang="de-DE" dirty="0">
                <a:solidFill>
                  <a:schemeClr val="bg1"/>
                </a:solidFill>
                <a:cs typeface="Arial"/>
              </a:rPr>
              <a:t>den</a:t>
            </a:r>
            <a:r>
              <a:rPr lang="de-de" dirty="0">
                <a:solidFill>
                  <a:schemeClr val="bg1"/>
                </a:solidFill>
                <a:cs typeface="Arial"/>
              </a:rPr>
              <a:t> IT-Workload zu reduzieren? </a:t>
            </a:r>
          </a:p>
          <a:p>
            <a:endParaRPr lang="en-US" dirty="0">
              <a:solidFill>
                <a:schemeClr val="bg1"/>
              </a:solidFill>
              <a:cs typeface="Arial"/>
            </a:endParaRPr>
          </a:p>
          <a:p>
            <a:r>
              <a:rPr lang="de-de" dirty="0">
                <a:solidFill>
                  <a:schemeClr val="bg1"/>
                </a:solidFill>
                <a:cs typeface="Arial"/>
              </a:rPr>
              <a:t>6. Wie hoch ist der potenzielle ROI von Self-Service-Support-Funktionen in Bezug auf die IT-Ressourcen sowie die allgemeine Mitarbeiterproduktivität und -zufriedenheit? </a:t>
            </a:r>
          </a:p>
        </p:txBody>
      </p:sp>
    </p:spTree>
    <p:extLst>
      <p:ext uri="{BB962C8B-B14F-4D97-AF65-F5344CB8AC3E}">
        <p14:creationId xmlns:p14="http://schemas.microsoft.com/office/powerpoint/2010/main" val="249029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vanti.com">
  <a:themeElements>
    <a:clrScheme name="Custom 1">
      <a:dk1>
        <a:srgbClr val="231F20"/>
      </a:dk1>
      <a:lt1>
        <a:srgbClr val="FFFFFF"/>
      </a:lt1>
      <a:dk2>
        <a:srgbClr val="FF1515"/>
      </a:dk2>
      <a:lt2>
        <a:srgbClr val="FF9D00"/>
      </a:lt2>
      <a:accent1>
        <a:srgbClr val="4E0389"/>
      </a:accent1>
      <a:accent2>
        <a:srgbClr val="850A64"/>
      </a:accent2>
      <a:accent3>
        <a:srgbClr val="B60F45"/>
      </a:accent3>
      <a:accent4>
        <a:srgbClr val="E71326"/>
      </a:accent4>
      <a:accent5>
        <a:srgbClr val="FF380F"/>
      </a:accent5>
      <a:accent6>
        <a:srgbClr val="FF7106"/>
      </a:accent6>
      <a:hlink>
        <a:srgbClr val="4E0389"/>
      </a:hlink>
      <a:folHlink>
        <a:srgbClr val="6605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Ivanti-Deck-v3" id="{7DCB42D9-6988-8E4B-AB44-21087DA21EDB}" vid="{0731EA20-05FC-C54C-96AE-AE34575CC1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lcf76f155ced4ddcb4097134ff3c332f xmlns="5fdd1cf4-3cc0-4432-a7a2-7109790f3d31">
      <Terms xmlns="http://schemas.microsoft.com/office/infopath/2007/PartnerControls"/>
    </lcf76f155ced4ddcb4097134ff3c332f>
    <Round_x002d_01 xmlns="5fdd1cf4-3cc0-4432-a7a2-7109790f3d31">false</Round_x002d_01>
    <Thumbnail xmlns="5fdd1cf4-3cc0-4432-a7a2-7109790f3d31" xsi:nil="true"/>
    <TaxCatchAll xmlns="da53939c-dcd9-44dd-ac85-d0bd4e15d91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29" ma:contentTypeDescription="Create a new document." ma:contentTypeScope="" ma:versionID="bea759b22810742c6e608d460e70f72a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d23d51fd32b8d95dec40b7cb004a5fd0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Choice" minOccurs="0"/>
                <xsd:element ref="ns2:Hyperlink" minOccurs="0"/>
                <xsd:element ref="ns2:ImageTyp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Round_x002d_01" minOccurs="0"/>
                <xsd:element ref="ns2:MediaServiceSearchProperties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Choice" ma:index="4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5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ype" ma:index="7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Round_x002d_01" ma:index="31" nillable="true" ma:displayName="Round-01" ma:default="0" ma:format="Dropdown" ma:internalName="Round_x002d_01">
      <xsd:simpleType>
        <xsd:restriction base="dms:Boolean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humbnail" ma:index="33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CACDE4-D695-492D-94C5-6A817D9062F5}">
  <ds:schemaRefs>
    <ds:schemaRef ds:uri="http://purl.org/dc/terms/"/>
    <ds:schemaRef ds:uri="5fdd1cf4-3cc0-4432-a7a2-7109790f3d31"/>
    <ds:schemaRef ds:uri="http://schemas.microsoft.com/office/infopath/2007/PartnerControls"/>
    <ds:schemaRef ds:uri="http://www.w3.org/XML/1998/namespace"/>
    <ds:schemaRef ds:uri="da53939c-dcd9-44dd-ac85-d0bd4e15d91e"/>
    <ds:schemaRef ds:uri="http://purl.org/dc/elements/1.1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8C1C4E90-4C61-44F7-BF5D-EA94C46328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fdd1cf4-3cc0-4432-a7a2-7109790f3d31"/>
    <ds:schemaRef ds:uri="da53939c-dcd9-44dd-ac85-d0bd4e15d9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284A30-76C2-4277-A4FE-E2FBF43472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530</Words>
  <Application>Microsoft Macintosh PowerPoint</Application>
  <PresentationFormat>Widescreen</PresentationFormat>
  <Paragraphs>55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Aptos</vt:lpstr>
      <vt:lpstr>Aptos Display</vt:lpstr>
      <vt:lpstr>Arial</vt:lpstr>
      <vt:lpstr>Calibri</vt:lpstr>
      <vt:lpstr>Inter Light</vt:lpstr>
      <vt:lpstr>Segoe UI</vt:lpstr>
      <vt:lpstr>Wingdings</vt:lpstr>
      <vt:lpstr>office theme</vt:lpstr>
      <vt:lpstr>ivanti.com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/>
  <cp:lastModifiedBy>Fred Gosker</cp:lastModifiedBy>
  <cp:revision>405</cp:revision>
  <dcterms:created xsi:type="dcterms:W3CDTF">2024-09-30T15:15:50Z</dcterms:created>
  <dcterms:modified xsi:type="dcterms:W3CDTF">2024-11-12T17:38:47Z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0x010100C6A529CB4A62A742AE048CABF7079222</vt:lpwstr>
  </property>
  <property fmtid="{D5CDD505-2E9C-101B-9397-08002B2CF9AE}" pid="3" name="Metadata">
    <vt:lpwstr/>
  </property>
  <property fmtid="{D5CDD505-2E9C-101B-9397-08002B2CF9AE}" pid="4" name="MediaServiceImageTags">
    <vt:lpwstr/>
  </property>
</Properties>
</file>