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4"/>
  </p:notesMasterIdLst>
  <p:sldIdLst>
    <p:sldId id="256" r:id="rId5"/>
    <p:sldId id="2147478951" r:id="rId6"/>
    <p:sldId id="2147478938" r:id="rId7"/>
    <p:sldId id="2147478954" r:id="rId8"/>
    <p:sldId id="2147478955" r:id="rId9"/>
    <p:sldId id="2147478956" r:id="rId10"/>
    <p:sldId id="2147478957" r:id="rId11"/>
    <p:sldId id="2147478941" r:id="rId12"/>
    <p:sldId id="2147478934" r:id="rId13"/>
  </p:sldIdLst>
  <p:sldSz cx="18288000" cy="10287000"/>
  <p:notesSz cx="6858000" cy="9144000"/>
  <p:embeddedFontLst>
    <p:embeddedFont>
      <p:font typeface="Inter" panose="020B0502030000000004" charset="0"/>
      <p:regular r:id="rId15"/>
      <p:bold r:id="rId16"/>
      <p:italic r:id="rId17"/>
      <p:boldItalic r:id="rId18"/>
    </p:embeddedFont>
    <p:embeddedFont>
      <p:font typeface="Inter Italic" panose="020B0502030000000004" charset="0"/>
      <p:regular r:id="rId19"/>
      <p:bold r:id="rId20"/>
      <p:italic r:id="rId21"/>
      <p:boldItalic r:id="rId22"/>
    </p:embeddedFont>
    <p:embeddedFont>
      <p:font typeface="Inter Light" panose="020B0502030000000004" charset="0"/>
      <p:regular r:id="rId23"/>
      <p: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760" userDrawn="1">
          <p15:clr>
            <a:srgbClr val="A4A3A4"/>
          </p15:clr>
        </p15:guide>
        <p15:guide id="3" orient="horz" pos="32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D1A5014-A220-2A3C-A423-569137273C96}" name="Rachel Haberman" initials="" userId="S::Rachel.Haberman@ivanti.com::b9637989-e1d2-4578-b50b-e8246d3a296e" providerId="AD"/>
  <p188:author id="{8A9A9F2D-AFC0-9673-4CFD-40F1C825BCA6}" name="Rachel Haberman" initials="RH" userId="S::rachel.haberman@ivanti.com::b9637989-e1d2-4578-b50b-e8246d3a296e" providerId="AD"/>
  <p188:author id="{5E3D9B5D-32A8-C702-7B42-68F84607944D}" name="Devin Hanson" initials="DH" userId="S::devin.hanson@ivanti.com::58ccc2a3-3649-461e-8a55-57d52dbae2f6" providerId="AD"/>
  <p188:author id="{4FF61F7F-8BFD-A616-E8DC-517718F72168}" name="Paige Breaux" initials="PB" userId="S::paige.breaux@ivanti.com::a63b32b6-6732-400a-a2cf-b4842bf2a45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0389"/>
    <a:srgbClr val="E92A3B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58857C-22D8-F9A1-83DA-7A4734CD751C}" v="1" dt="2024-11-11T20:34:04.570"/>
    <p1510:client id="{5EF21D23-4740-AE0D-6D10-FB13A7B8A80A}" v="12" dt="2024-11-11T17:33:05.540"/>
    <p1510:client id="{8D026420-F13B-4C02-1057-DEC7291E97D6}" v="9" dt="2024-11-12T15:40:06.413"/>
    <p1510:client id="{AD3C0067-65D3-9D48-F3D7-24911BB27772}" v="15" dt="2024-11-11T19:17:11.088"/>
    <p1510:client id="{B82C0FE2-256E-36D0-2A7E-8CF473D8722F}" v="7" dt="2024-11-12T16:00:41.125"/>
    <p1510:client id="{D69D3E02-EB7F-AC07-8499-60D4FCBDBB1F}" v="13" dt="2024-11-11T19:31:11.790"/>
    <p1510:client id="{F8272594-8DDA-FB0C-A4C2-60C9831D70F5}" v="109" dt="2024-11-11T17:43:25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5760"/>
        <p:guide orient="horz" pos="32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0.fntdata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ige Breaux" userId="S::paige.breaux@ivanti.com::a63b32b6-6732-400a-a2cf-b4842bf2a45c" providerId="AD" clId="Web-{8D026420-F13B-4C02-1057-DEC7291E97D6}"/>
    <pc:docChg chg="modSld">
      <pc:chgData name="Paige Breaux" userId="S::paige.breaux@ivanti.com::a63b32b6-6732-400a-a2cf-b4842bf2a45c" providerId="AD" clId="Web-{8D026420-F13B-4C02-1057-DEC7291E97D6}" dt="2024-11-12T15:39:50.335" v="2" actId="20577"/>
      <pc:docMkLst>
        <pc:docMk/>
      </pc:docMkLst>
      <pc:sldChg chg="modSp modCm">
        <pc:chgData name="Paige Breaux" userId="S::paige.breaux@ivanti.com::a63b32b6-6732-400a-a2cf-b4842bf2a45c" providerId="AD" clId="Web-{8D026420-F13B-4C02-1057-DEC7291E97D6}" dt="2024-11-12T15:39:50.335" v="2" actId="20577"/>
        <pc:sldMkLst>
          <pc:docMk/>
          <pc:sldMk cId="2565967043" sldId="2147478956"/>
        </pc:sldMkLst>
        <pc:spChg chg="mod">
          <ac:chgData name="Paige Breaux" userId="S::paige.breaux@ivanti.com::a63b32b6-6732-400a-a2cf-b4842bf2a45c" providerId="AD" clId="Web-{8D026420-F13B-4C02-1057-DEC7291E97D6}" dt="2024-11-12T15:39:50.335" v="2" actId="20577"/>
          <ac:spMkLst>
            <pc:docMk/>
            <pc:sldMk cId="2565967043" sldId="2147478956"/>
            <ac:spMk id="22" creationId="{38662E7F-3C2D-B63F-524A-B626FFC2D5A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aige Breaux" userId="S::paige.breaux@ivanti.com::a63b32b6-6732-400a-a2cf-b4842bf2a45c" providerId="AD" clId="Web-{8D026420-F13B-4C02-1057-DEC7291E97D6}" dt="2024-11-12T15:39:50.335" v="2" actId="20577"/>
              <pc2:cmMkLst xmlns:pc2="http://schemas.microsoft.com/office/powerpoint/2019/9/main/command">
                <pc:docMk/>
                <pc:sldMk cId="2565967043" sldId="2147478956"/>
                <pc2:cmMk id="{0DBA29ED-F8E8-4C12-A213-F801324DAC32}"/>
              </pc2:cmMkLst>
            </pc226:cmChg>
          </p:ext>
        </pc:extLst>
      </pc:sldChg>
      <pc:sldChg chg="modSp modCm">
        <pc:chgData name="Paige Breaux" userId="S::paige.breaux@ivanti.com::a63b32b6-6732-400a-a2cf-b4842bf2a45c" providerId="AD" clId="Web-{8D026420-F13B-4C02-1057-DEC7291E97D6}" dt="2024-11-12T15:39:30.351" v="0" actId="20577"/>
        <pc:sldMkLst>
          <pc:docMk/>
          <pc:sldMk cId="4206369613" sldId="2147478957"/>
        </pc:sldMkLst>
        <pc:spChg chg="mod">
          <ac:chgData name="Paige Breaux" userId="S::paige.breaux@ivanti.com::a63b32b6-6732-400a-a2cf-b4842bf2a45c" providerId="AD" clId="Web-{8D026420-F13B-4C02-1057-DEC7291E97D6}" dt="2024-11-12T15:39:30.351" v="0" actId="20577"/>
          <ac:spMkLst>
            <pc:docMk/>
            <pc:sldMk cId="4206369613" sldId="2147478957"/>
            <ac:spMk id="14" creationId="{36EE207D-CB1C-DD8C-4420-8A2C0E92BA8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aige Breaux" userId="S::paige.breaux@ivanti.com::a63b32b6-6732-400a-a2cf-b4842bf2a45c" providerId="AD" clId="Web-{8D026420-F13B-4C02-1057-DEC7291E97D6}" dt="2024-11-12T15:39:30.351" v="0" actId="20577"/>
              <pc2:cmMkLst xmlns:pc2="http://schemas.microsoft.com/office/powerpoint/2019/9/main/command">
                <pc:docMk/>
                <pc:sldMk cId="4206369613" sldId="2147478957"/>
                <pc2:cmMk id="{991CE2BB-435D-4D9C-ABD6-08C7D81F53FF}"/>
              </pc2:cmMkLst>
            </pc226:cmChg>
          </p:ext>
        </pc:extLst>
      </pc:sldChg>
    </pc:docChg>
  </pc:docChgLst>
  <pc:docChgLst>
    <pc:chgData name="Devin Hanson" userId="S::devin.hanson@ivanti.com::58ccc2a3-3649-461e-8a55-57d52dbae2f6" providerId="AD" clId="Web-{AD3C0067-65D3-9D48-F3D7-24911BB27772}"/>
    <pc:docChg chg="modSld">
      <pc:chgData name="Devin Hanson" userId="S::devin.hanson@ivanti.com::58ccc2a3-3649-461e-8a55-57d52dbae2f6" providerId="AD" clId="Web-{AD3C0067-65D3-9D48-F3D7-24911BB27772}" dt="2024-11-11T18:56:55.908" v="6" actId="20577"/>
      <pc:docMkLst>
        <pc:docMk/>
      </pc:docMkLst>
      <pc:sldChg chg="modSp">
        <pc:chgData name="Devin Hanson" userId="S::devin.hanson@ivanti.com::58ccc2a3-3649-461e-8a55-57d52dbae2f6" providerId="AD" clId="Web-{AD3C0067-65D3-9D48-F3D7-24911BB27772}" dt="2024-11-11T18:56:55.908" v="6" actId="20577"/>
        <pc:sldMkLst>
          <pc:docMk/>
          <pc:sldMk cId="1894050184" sldId="2147478941"/>
        </pc:sldMkLst>
        <pc:spChg chg="mod">
          <ac:chgData name="Devin Hanson" userId="S::devin.hanson@ivanti.com::58ccc2a3-3649-461e-8a55-57d52dbae2f6" providerId="AD" clId="Web-{AD3C0067-65D3-9D48-F3D7-24911BB27772}" dt="2024-11-11T18:56:55.908" v="6" actId="20577"/>
          <ac:spMkLst>
            <pc:docMk/>
            <pc:sldMk cId="1894050184" sldId="2147478941"/>
            <ac:spMk id="21" creationId="{00000000-0000-0000-0000-000000000000}"/>
          </ac:spMkLst>
        </pc:spChg>
      </pc:sldChg>
      <pc:sldChg chg="modSp modCm">
        <pc:chgData name="Devin Hanson" userId="S::devin.hanson@ivanti.com::58ccc2a3-3649-461e-8a55-57d52dbae2f6" providerId="AD" clId="Web-{AD3C0067-65D3-9D48-F3D7-24911BB27772}" dt="2024-11-11T18:56:26.171" v="4" actId="14100"/>
        <pc:sldMkLst>
          <pc:docMk/>
          <pc:sldMk cId="4206369613" sldId="2147478957"/>
        </pc:sldMkLst>
        <pc:spChg chg="mod">
          <ac:chgData name="Devin Hanson" userId="S::devin.hanson@ivanti.com::58ccc2a3-3649-461e-8a55-57d52dbae2f6" providerId="AD" clId="Web-{AD3C0067-65D3-9D48-F3D7-24911BB27772}" dt="2024-11-11T18:56:26.171" v="4" actId="14100"/>
          <ac:spMkLst>
            <pc:docMk/>
            <pc:sldMk cId="4206369613" sldId="2147478957"/>
            <ac:spMk id="14" creationId="{36EE207D-CB1C-DD8C-4420-8A2C0E92BA8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Devin Hanson" userId="S::devin.hanson@ivanti.com::58ccc2a3-3649-461e-8a55-57d52dbae2f6" providerId="AD" clId="Web-{AD3C0067-65D3-9D48-F3D7-24911BB27772}" dt="2024-11-11T18:56:22.811" v="2" actId="20577"/>
              <pc2:cmMkLst xmlns:pc2="http://schemas.microsoft.com/office/powerpoint/2019/9/main/command">
                <pc:docMk/>
                <pc:sldMk cId="4206369613" sldId="2147478957"/>
                <pc2:cmMk id="{991CE2BB-435D-4D9C-ABD6-08C7D81F53FF}"/>
              </pc2:cmMkLst>
            </pc226:cmChg>
          </p:ext>
        </pc:extLst>
      </pc:sldChg>
    </pc:docChg>
  </pc:docChgLst>
  <pc:docChgLst>
    <pc:chgData name="Devin Hanson" userId="S::devin.hanson@ivanti.com::58ccc2a3-3649-461e-8a55-57d52dbae2f6" providerId="AD" clId="Web-{CEF50329-0777-2458-B3F7-202CBF0CB58F}"/>
    <pc:docChg chg="modSld">
      <pc:chgData name="Devin Hanson" userId="S::devin.hanson@ivanti.com::58ccc2a3-3649-461e-8a55-57d52dbae2f6" providerId="AD" clId="Web-{CEF50329-0777-2458-B3F7-202CBF0CB58F}" dt="2024-11-08T20:41:16.785" v="3" actId="20577"/>
      <pc:docMkLst>
        <pc:docMk/>
      </pc:docMkLst>
      <pc:sldChg chg="modSp">
        <pc:chgData name="Devin Hanson" userId="S::devin.hanson@ivanti.com::58ccc2a3-3649-461e-8a55-57d52dbae2f6" providerId="AD" clId="Web-{CEF50329-0777-2458-B3F7-202CBF0CB58F}" dt="2024-11-08T20:41:16.785" v="3" actId="20577"/>
        <pc:sldMkLst>
          <pc:docMk/>
          <pc:sldMk cId="1894050184" sldId="2147478941"/>
        </pc:sldMkLst>
        <pc:spChg chg="mod">
          <ac:chgData name="Devin Hanson" userId="S::devin.hanson@ivanti.com::58ccc2a3-3649-461e-8a55-57d52dbae2f6" providerId="AD" clId="Web-{CEF50329-0777-2458-B3F7-202CBF0CB58F}" dt="2024-11-08T20:41:16.785" v="3" actId="20577"/>
          <ac:spMkLst>
            <pc:docMk/>
            <pc:sldMk cId="1894050184" sldId="2147478941"/>
            <ac:spMk id="21" creationId="{00000000-0000-0000-0000-000000000000}"/>
          </ac:spMkLst>
        </pc:spChg>
      </pc:sldChg>
    </pc:docChg>
  </pc:docChgLst>
  <pc:docChgLst>
    <pc:chgData name="Paige Breaux" userId="S::paige.breaux@ivanti.com::a63b32b6-6732-400a-a2cf-b4842bf2a45c" providerId="AD" clId="Web-{5EF21D23-4740-AE0D-6D10-FB13A7B8A80A}"/>
    <pc:docChg chg="modSld">
      <pc:chgData name="Paige Breaux" userId="S::paige.breaux@ivanti.com::a63b32b6-6732-400a-a2cf-b4842bf2a45c" providerId="AD" clId="Web-{5EF21D23-4740-AE0D-6D10-FB13A7B8A80A}" dt="2024-11-11T17:32:51.477" v="6" actId="20577"/>
      <pc:docMkLst>
        <pc:docMk/>
      </pc:docMkLst>
      <pc:sldChg chg="modSp">
        <pc:chgData name="Paige Breaux" userId="S::paige.breaux@ivanti.com::a63b32b6-6732-400a-a2cf-b4842bf2a45c" providerId="AD" clId="Web-{5EF21D23-4740-AE0D-6D10-FB13A7B8A80A}" dt="2024-11-11T17:31:43.194" v="1" actId="20577"/>
        <pc:sldMkLst>
          <pc:docMk/>
          <pc:sldMk cId="0" sldId="256"/>
        </pc:sldMkLst>
        <pc:spChg chg="mod">
          <ac:chgData name="Paige Breaux" userId="S::paige.breaux@ivanti.com::a63b32b6-6732-400a-a2cf-b4842bf2a45c" providerId="AD" clId="Web-{5EF21D23-4740-AE0D-6D10-FB13A7B8A80A}" dt="2024-11-11T17:31:43.194" v="1" actId="20577"/>
          <ac:spMkLst>
            <pc:docMk/>
            <pc:sldMk cId="0" sldId="256"/>
            <ac:spMk id="9" creationId="{07CEB03F-FAA4-8FB3-C3DB-8BA039F446EC}"/>
          </ac:spMkLst>
        </pc:spChg>
      </pc:sldChg>
      <pc:sldChg chg="modSp">
        <pc:chgData name="Paige Breaux" userId="S::paige.breaux@ivanti.com::a63b32b6-6732-400a-a2cf-b4842bf2a45c" providerId="AD" clId="Web-{5EF21D23-4740-AE0D-6D10-FB13A7B8A80A}" dt="2024-11-11T17:32:51.477" v="6" actId="20577"/>
        <pc:sldMkLst>
          <pc:docMk/>
          <pc:sldMk cId="398390869" sldId="2147478955"/>
        </pc:sldMkLst>
        <pc:spChg chg="mod">
          <ac:chgData name="Paige Breaux" userId="S::paige.breaux@ivanti.com::a63b32b6-6732-400a-a2cf-b4842bf2a45c" providerId="AD" clId="Web-{5EF21D23-4740-AE0D-6D10-FB13A7B8A80A}" dt="2024-11-11T17:32:51.477" v="6" actId="20577"/>
          <ac:spMkLst>
            <pc:docMk/>
            <pc:sldMk cId="398390869" sldId="2147478955"/>
            <ac:spMk id="7" creationId="{7619B00B-CA09-09B9-E078-92AD2BACAC42}"/>
          </ac:spMkLst>
        </pc:spChg>
      </pc:sldChg>
    </pc:docChg>
  </pc:docChgLst>
  <pc:docChgLst>
    <pc:chgData name="Devin Hanson" userId="S::devin.hanson@ivanti.com::58ccc2a3-3649-461e-8a55-57d52dbae2f6" providerId="AD" clId="Web-{D69D3E02-EB7F-AC07-8499-60D4FCBDBB1F}"/>
    <pc:docChg chg="modSld">
      <pc:chgData name="Devin Hanson" userId="S::devin.hanson@ivanti.com::58ccc2a3-3649-461e-8a55-57d52dbae2f6" providerId="AD" clId="Web-{D69D3E02-EB7F-AC07-8499-60D4FCBDBB1F}" dt="2024-11-11T19:31:11.790" v="3"/>
      <pc:docMkLst>
        <pc:docMk/>
      </pc:docMkLst>
      <pc:sldChg chg="modSp">
        <pc:chgData name="Devin Hanson" userId="S::devin.hanson@ivanti.com::58ccc2a3-3649-461e-8a55-57d52dbae2f6" providerId="AD" clId="Web-{D69D3E02-EB7F-AC07-8499-60D4FCBDBB1F}" dt="2024-11-11T19:22:21.385" v="1" actId="20577"/>
        <pc:sldMkLst>
          <pc:docMk/>
          <pc:sldMk cId="1894050184" sldId="2147478941"/>
        </pc:sldMkLst>
        <pc:spChg chg="mod">
          <ac:chgData name="Devin Hanson" userId="S::devin.hanson@ivanti.com::58ccc2a3-3649-461e-8a55-57d52dbae2f6" providerId="AD" clId="Web-{D69D3E02-EB7F-AC07-8499-60D4FCBDBB1F}" dt="2024-11-11T19:22:21.385" v="1" actId="20577"/>
          <ac:spMkLst>
            <pc:docMk/>
            <pc:sldMk cId="1894050184" sldId="2147478941"/>
            <ac:spMk id="21" creationId="{00000000-0000-0000-0000-000000000000}"/>
          </ac:spMkLst>
        </pc:spChg>
      </pc:sldChg>
      <pc:sldChg chg="modSp">
        <pc:chgData name="Devin Hanson" userId="S::devin.hanson@ivanti.com::58ccc2a3-3649-461e-8a55-57d52dbae2f6" providerId="AD" clId="Web-{D69D3E02-EB7F-AC07-8499-60D4FCBDBB1F}" dt="2024-11-11T19:31:11.790" v="3"/>
        <pc:sldMkLst>
          <pc:docMk/>
          <pc:sldMk cId="2978288214" sldId="2147478951"/>
        </pc:sldMkLst>
        <pc:picChg chg="mod modCrop">
          <ac:chgData name="Devin Hanson" userId="S::devin.hanson@ivanti.com::58ccc2a3-3649-461e-8a55-57d52dbae2f6" providerId="AD" clId="Web-{D69D3E02-EB7F-AC07-8499-60D4FCBDBB1F}" dt="2024-11-11T19:31:11.790" v="3"/>
          <ac:picMkLst>
            <pc:docMk/>
            <pc:sldMk cId="2978288214" sldId="2147478951"/>
            <ac:picMk id="5" creationId="{27F7C196-C782-793C-7223-74DE425F8140}"/>
          </ac:picMkLst>
        </pc:picChg>
      </pc:sldChg>
    </pc:docChg>
  </pc:docChgLst>
  <pc:docChgLst>
    <pc:chgData name="Paige Breaux" userId="S::paige.breaux@ivanti.com::a63b32b6-6732-400a-a2cf-b4842bf2a45c" providerId="AD" clId="Web-{F8272594-8DDA-FB0C-A4C2-60C9831D70F5}"/>
    <pc:docChg chg="modSld">
      <pc:chgData name="Paige Breaux" userId="S::paige.breaux@ivanti.com::a63b32b6-6732-400a-a2cf-b4842bf2a45c" providerId="AD" clId="Web-{F8272594-8DDA-FB0C-A4C2-60C9831D70F5}" dt="2024-11-11T17:43:22.933" v="84" actId="20577"/>
      <pc:docMkLst>
        <pc:docMk/>
      </pc:docMkLst>
      <pc:sldChg chg="modSp modCm">
        <pc:chgData name="Paige Breaux" userId="S::paige.breaux@ivanti.com::a63b32b6-6732-400a-a2cf-b4842bf2a45c" providerId="AD" clId="Web-{F8272594-8DDA-FB0C-A4C2-60C9831D70F5}" dt="2024-11-11T17:36:53.923" v="14" actId="20577"/>
        <pc:sldMkLst>
          <pc:docMk/>
          <pc:sldMk cId="1894050184" sldId="2147478941"/>
        </pc:sldMkLst>
        <pc:spChg chg="mod">
          <ac:chgData name="Paige Breaux" userId="S::paige.breaux@ivanti.com::a63b32b6-6732-400a-a2cf-b4842bf2a45c" providerId="AD" clId="Web-{F8272594-8DDA-FB0C-A4C2-60C9831D70F5}" dt="2024-11-11T17:36:53.923" v="14" actId="20577"/>
          <ac:spMkLst>
            <pc:docMk/>
            <pc:sldMk cId="1894050184" sldId="2147478941"/>
            <ac:spMk id="11" creationId="{DD29FC4A-9AE1-C058-5091-FB9B74FB2322}"/>
          </ac:spMkLst>
        </pc:spChg>
        <pc:spChg chg="mod">
          <ac:chgData name="Paige Breaux" userId="S::paige.breaux@ivanti.com::a63b32b6-6732-400a-a2cf-b4842bf2a45c" providerId="AD" clId="Web-{F8272594-8DDA-FB0C-A4C2-60C9831D70F5}" dt="2024-11-11T17:36:46.157" v="13" actId="20577"/>
          <ac:spMkLst>
            <pc:docMk/>
            <pc:sldMk cId="1894050184" sldId="2147478941"/>
            <ac:spMk id="21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Paige Breaux" userId="S::paige.breaux@ivanti.com::a63b32b6-6732-400a-a2cf-b4842bf2a45c" providerId="AD" clId="Web-{F8272594-8DDA-FB0C-A4C2-60C9831D70F5}" dt="2024-11-11T17:36:40.282" v="12" actId="20577"/>
              <pc2:cmMkLst xmlns:pc2="http://schemas.microsoft.com/office/powerpoint/2019/9/main/command">
                <pc:docMk/>
                <pc:sldMk cId="1894050184" sldId="2147478941"/>
                <pc2:cmMk id="{E1632FE5-261F-47A8-8F12-285F1355398A}"/>
              </pc2:cmMkLst>
            </pc226:cmChg>
          </p:ext>
        </pc:extLst>
      </pc:sldChg>
      <pc:sldChg chg="modSp">
        <pc:chgData name="Paige Breaux" userId="S::paige.breaux@ivanti.com::a63b32b6-6732-400a-a2cf-b4842bf2a45c" providerId="AD" clId="Web-{F8272594-8DDA-FB0C-A4C2-60C9831D70F5}" dt="2024-11-11T17:43:22.933" v="84" actId="20577"/>
        <pc:sldMkLst>
          <pc:docMk/>
          <pc:sldMk cId="2978288214" sldId="2147478951"/>
        </pc:sldMkLst>
        <pc:spChg chg="mod">
          <ac:chgData name="Paige Breaux" userId="S::paige.breaux@ivanti.com::a63b32b6-6732-400a-a2cf-b4842bf2a45c" providerId="AD" clId="Web-{F8272594-8DDA-FB0C-A4C2-60C9831D70F5}" dt="2024-11-11T17:43:22.933" v="84" actId="20577"/>
          <ac:spMkLst>
            <pc:docMk/>
            <pc:sldMk cId="2978288214" sldId="2147478951"/>
            <ac:spMk id="22" creationId="{38662E7F-3C2D-B63F-524A-B626FFC2D5A0}"/>
          </ac:spMkLst>
        </pc:spChg>
      </pc:sldChg>
      <pc:sldChg chg="modSp">
        <pc:chgData name="Paige Breaux" userId="S::paige.breaux@ivanti.com::a63b32b6-6732-400a-a2cf-b4842bf2a45c" providerId="AD" clId="Web-{F8272594-8DDA-FB0C-A4C2-60C9831D70F5}" dt="2024-11-11T17:40:29.819" v="77" actId="20577"/>
        <pc:sldMkLst>
          <pc:docMk/>
          <pc:sldMk cId="2565967043" sldId="2147478956"/>
        </pc:sldMkLst>
        <pc:spChg chg="mod">
          <ac:chgData name="Paige Breaux" userId="S::paige.breaux@ivanti.com::a63b32b6-6732-400a-a2cf-b4842bf2a45c" providerId="AD" clId="Web-{F8272594-8DDA-FB0C-A4C2-60C9831D70F5}" dt="2024-11-11T17:40:29.819" v="77" actId="20577"/>
          <ac:spMkLst>
            <pc:docMk/>
            <pc:sldMk cId="2565967043" sldId="2147478956"/>
            <ac:spMk id="22" creationId="{38662E7F-3C2D-B63F-524A-B626FFC2D5A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D3440-A990-B743-94FD-1272A487B74C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D702E-58EF-6646-AF43-A7D5FE7CE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55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D702E-58EF-6646-AF43-A7D5FE7CEE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98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007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12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48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215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29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329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D702E-58EF-6646-AF43-A7D5FE7CEE5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242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538FFB-0A3C-9A16-73F1-0B3CFD26A5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2D522B-8DD0-956B-812D-AFE7C95C2E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09E2FA-CA14-6746-1038-1F451B7E09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481F5A-C42A-C8D7-495B-E086B4F27F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6C0BA5-3971-3645-86F9-CC5C47721CE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605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C01F22D-DAE1-AA68-ABE8-F6B8D783CC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" r="1976"/>
          <a:stretch/>
        </p:blipFill>
        <p:spPr>
          <a:xfrm>
            <a:off x="-187569" y="-109849"/>
            <a:ext cx="18882451" cy="11058405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b="1" i="0">
                <a:latin typeface="Inter" panose="020B05020300000000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b="1" i="0">
                <a:latin typeface="Inter" panose="020B05020300000000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1" i="0">
                <a:latin typeface="Inter" panose="020B0502030000000004" pitchFamily="34" charset="0"/>
              </a:defRPr>
            </a:lvl1pPr>
            <a:lvl2pPr>
              <a:defRPr b="1" i="0">
                <a:latin typeface="Inter" panose="020B0502030000000004" pitchFamily="34" charset="0"/>
              </a:defRPr>
            </a:lvl2pPr>
            <a:lvl3pPr>
              <a:defRPr b="1" i="0">
                <a:latin typeface="Inter" panose="020B0502030000000004" pitchFamily="34" charset="0"/>
              </a:defRPr>
            </a:lvl3pPr>
            <a:lvl4pPr>
              <a:defRPr b="1" i="0">
                <a:latin typeface="Inter" panose="020B0502030000000004" pitchFamily="34" charset="0"/>
              </a:defRPr>
            </a:lvl4pPr>
            <a:lvl5pPr>
              <a:defRPr b="1" i="0">
                <a:latin typeface="Inter" panose="020B05020300000000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b="1" i="0">
                <a:latin typeface="Inter" panose="020B0502030000000004" pitchFamily="34" charset="0"/>
              </a:defRPr>
            </a:lvl1pPr>
            <a:lvl2pPr>
              <a:defRPr b="1" i="0">
                <a:latin typeface="Inter" panose="020B0502030000000004" pitchFamily="34" charset="0"/>
              </a:defRPr>
            </a:lvl2pPr>
            <a:lvl3pPr>
              <a:defRPr b="1" i="0">
                <a:latin typeface="Inter" panose="020B0502030000000004" pitchFamily="34" charset="0"/>
              </a:defRPr>
            </a:lvl3pPr>
            <a:lvl4pPr>
              <a:defRPr b="1" i="0">
                <a:latin typeface="Inter" panose="020B0502030000000004" pitchFamily="34" charset="0"/>
              </a:defRPr>
            </a:lvl4pPr>
            <a:lvl5pPr>
              <a:defRPr b="1" i="0">
                <a:latin typeface="Inter" panose="020B05020300000000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vanti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0510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- tex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and blue background&#10;&#10;Description automatically generated">
            <a:extLst>
              <a:ext uri="{FF2B5EF4-FFF2-40B4-BE49-F238E27FC236}">
                <a16:creationId xmlns:a16="http://schemas.microsoft.com/office/drawing/2014/main" id="{E9DD9B4D-7F17-380A-8FD9-8B5A761F44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- tex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">
            <a:extLst>
              <a:ext uri="{FF2B5EF4-FFF2-40B4-BE49-F238E27FC236}">
                <a16:creationId xmlns:a16="http://schemas.microsoft.com/office/drawing/2014/main" id="{9BBEF499-5A6B-F38E-7930-AAC4A242C857}"/>
              </a:ext>
            </a:extLst>
          </p:cNvPr>
          <p:cNvSpPr/>
          <p:nvPr userDrawn="1"/>
        </p:nvSpPr>
        <p:spPr>
          <a:xfrm>
            <a:off x="0" y="0"/>
            <a:ext cx="18287999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blipFill>
            <a:blip r:embed="rId2"/>
            <a:stretch>
              <a:fillRect l="-37" r="-37"/>
            </a:stretch>
          </a:blipFill>
        </p:spPr>
        <p:txBody>
          <a:bodyPr/>
          <a:lstStyle/>
          <a:p>
            <a:endParaRPr lang="en-US" b="1">
              <a:latin typeface="Inter" panose="020B050203000000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91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i="0" cap="all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  <a:latin typeface="Inter" panose="020B05020300000000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b="1" i="0">
                <a:latin typeface="Inter" panose="020B0502030000000004" pitchFamily="34" charset="0"/>
              </a:defRPr>
            </a:lvl1pPr>
            <a:lvl2pPr>
              <a:defRPr sz="2400" b="1" i="0">
                <a:latin typeface="Inter" panose="020B0502030000000004" pitchFamily="34" charset="0"/>
              </a:defRPr>
            </a:lvl2pPr>
            <a:lvl3pPr>
              <a:defRPr sz="2000" b="1" i="0">
                <a:latin typeface="Inter" panose="020B0502030000000004" pitchFamily="34" charset="0"/>
              </a:defRPr>
            </a:lvl3pPr>
            <a:lvl4pPr>
              <a:defRPr sz="1800" b="1" i="0">
                <a:latin typeface="Inter" panose="020B0502030000000004" pitchFamily="34" charset="0"/>
              </a:defRPr>
            </a:lvl4pPr>
            <a:lvl5pPr>
              <a:defRPr sz="1800" b="1" i="0">
                <a:latin typeface="Inter" panose="020B05020300000000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b="1" i="0">
                <a:latin typeface="Inter" panose="020B0502030000000004" pitchFamily="34" charset="0"/>
              </a:defRPr>
            </a:lvl1pPr>
            <a:lvl2pPr>
              <a:defRPr sz="2400" b="1" i="0">
                <a:latin typeface="Inter" panose="020B0502030000000004" pitchFamily="34" charset="0"/>
              </a:defRPr>
            </a:lvl2pPr>
            <a:lvl3pPr>
              <a:defRPr sz="2000" b="1" i="0">
                <a:latin typeface="Inter" panose="020B0502030000000004" pitchFamily="34" charset="0"/>
              </a:defRPr>
            </a:lvl3pPr>
            <a:lvl4pPr>
              <a:defRPr sz="1800" b="1" i="0">
                <a:latin typeface="Inter" panose="020B0502030000000004" pitchFamily="34" charset="0"/>
              </a:defRPr>
            </a:lvl4pPr>
            <a:lvl5pPr>
              <a:defRPr sz="1800" b="1" i="0">
                <a:latin typeface="Inter" panose="020B05020300000000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i="0">
                <a:latin typeface="Inter" panose="020B05020300000000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b="1" i="0">
                <a:latin typeface="Inter" panose="020B0502030000000004" pitchFamily="34" charset="0"/>
              </a:defRPr>
            </a:lvl1pPr>
            <a:lvl2pPr>
              <a:defRPr sz="2000" b="1" i="0">
                <a:latin typeface="Inter" panose="020B0502030000000004" pitchFamily="34" charset="0"/>
              </a:defRPr>
            </a:lvl2pPr>
            <a:lvl3pPr>
              <a:defRPr sz="1800" b="1" i="0">
                <a:latin typeface="Inter" panose="020B0502030000000004" pitchFamily="34" charset="0"/>
              </a:defRPr>
            </a:lvl3pPr>
            <a:lvl4pPr>
              <a:defRPr sz="1600" b="1" i="0">
                <a:latin typeface="Inter" panose="020B0502030000000004" pitchFamily="34" charset="0"/>
              </a:defRPr>
            </a:lvl4pPr>
            <a:lvl5pPr>
              <a:defRPr sz="1600" b="1" i="0">
                <a:latin typeface="Inter" panose="020B05020300000000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i="0">
                <a:latin typeface="Inter" panose="020B05020300000000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b="1" i="0">
                <a:latin typeface="Inter" panose="020B0502030000000004" pitchFamily="34" charset="0"/>
              </a:defRPr>
            </a:lvl1pPr>
            <a:lvl2pPr>
              <a:defRPr sz="2000" b="1" i="0">
                <a:latin typeface="Inter" panose="020B0502030000000004" pitchFamily="34" charset="0"/>
              </a:defRPr>
            </a:lvl2pPr>
            <a:lvl3pPr>
              <a:defRPr sz="1800" b="1" i="0">
                <a:latin typeface="Inter" panose="020B0502030000000004" pitchFamily="34" charset="0"/>
              </a:defRPr>
            </a:lvl3pPr>
            <a:lvl4pPr>
              <a:defRPr sz="1600" b="1" i="0">
                <a:latin typeface="Inter" panose="020B0502030000000004" pitchFamily="34" charset="0"/>
              </a:defRPr>
            </a:lvl4pPr>
            <a:lvl5pPr>
              <a:defRPr sz="1600" b="1" i="0">
                <a:latin typeface="Inter" panose="020B05020300000000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i="0">
                <a:latin typeface="Inter" panose="020B05020300000000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b="1" i="0">
                <a:latin typeface="Inter" panose="020B0502030000000004" pitchFamily="34" charset="0"/>
              </a:defRPr>
            </a:lvl1pPr>
            <a:lvl2pPr>
              <a:defRPr sz="2800" b="1" i="0">
                <a:latin typeface="Inter" panose="020B0502030000000004" pitchFamily="34" charset="0"/>
              </a:defRPr>
            </a:lvl2pPr>
            <a:lvl3pPr>
              <a:defRPr sz="2400" b="1" i="0">
                <a:latin typeface="Inter" panose="020B0502030000000004" pitchFamily="34" charset="0"/>
              </a:defRPr>
            </a:lvl3pPr>
            <a:lvl4pPr>
              <a:defRPr sz="2000" b="1" i="0">
                <a:latin typeface="Inter" panose="020B0502030000000004" pitchFamily="34" charset="0"/>
              </a:defRPr>
            </a:lvl4pPr>
            <a:lvl5pPr>
              <a:defRPr sz="2000" b="1" i="0">
                <a:latin typeface="Inter" panose="020B05020300000000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="1" i="0">
                <a:latin typeface="Inter" panose="020B05020300000000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0"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>
                <a:solidFill>
                  <a:schemeClr val="tx1">
                    <a:tint val="75000"/>
                  </a:schemeClr>
                </a:solidFill>
                <a:latin typeface="Inter" panose="020B05020300000000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>
                <a:solidFill>
                  <a:schemeClr val="tx1">
                    <a:tint val="75000"/>
                  </a:schemeClr>
                </a:solidFill>
                <a:latin typeface="Inter" panose="020B05020300000000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tx1">
                    <a:tint val="75000"/>
                  </a:schemeClr>
                </a:solidFill>
                <a:latin typeface="Inter" panose="020B05020300000000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i="0" kern="1200">
          <a:solidFill>
            <a:schemeClr val="tx1"/>
          </a:solidFill>
          <a:latin typeface="Inter" panose="020B05020300000000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i="0" kern="1200">
          <a:solidFill>
            <a:schemeClr val="tx1"/>
          </a:solidFill>
          <a:latin typeface="Inter" panose="020B05020300000000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i="0" kern="1200">
          <a:solidFill>
            <a:schemeClr val="tx1"/>
          </a:solidFill>
          <a:latin typeface="Inter" panose="020B05020300000000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i="0" kern="1200">
          <a:solidFill>
            <a:schemeClr val="tx1"/>
          </a:solidFill>
          <a:latin typeface="Inter" panose="020B05020300000000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i="0" kern="1200">
          <a:solidFill>
            <a:schemeClr val="tx1"/>
          </a:solidFill>
          <a:latin typeface="Inter" panose="020B05020300000000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i="0" kern="1200">
          <a:solidFill>
            <a:schemeClr val="tx1"/>
          </a:solidFill>
          <a:latin typeface="Inter" panose="020B05020300000000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vanti.com/ai-securit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ivanti.com/research" TargetMode="External"/><Relationship Id="rId5" Type="http://schemas.openxmlformats.org/officeDocument/2006/relationships/hyperlink" Target="https://ivanti.com/resources/research-reports/2023-new-imperatives-for-digital-employee-experience" TargetMode="External"/><Relationship Id="rId4" Type="http://schemas.openxmlformats.org/officeDocument/2006/relationships/hyperlink" Target="https://www.ivanti.com/resources/research-reports/state-of-cybersecurity-repor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4678270" y="8440930"/>
            <a:ext cx="8255317" cy="956929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3919"/>
              </a:lnSpc>
              <a:spcBef>
                <a:spcPct val="0"/>
              </a:spcBef>
            </a:pPr>
            <a:r>
              <a:rPr lang="en-US" sz="2800">
                <a:solidFill>
                  <a:srgbClr val="FFFFFF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rPr>
              <a:t>Read the full report and download all </a:t>
            </a:r>
            <a:br>
              <a:rPr lang="en-US" sz="2800">
                <a:solidFill>
                  <a:srgbClr val="FFFFFF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rPr>
            </a:br>
            <a:r>
              <a:rPr lang="en-US" sz="2800">
                <a:solidFill>
                  <a:srgbClr val="FFFFFF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rPr>
              <a:t>​charts at </a:t>
            </a:r>
            <a:r>
              <a:rPr lang="en-US" sz="2800" u="sng">
                <a:solidFill>
                  <a:schemeClr val="bg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ivanti.com/ai-security</a:t>
            </a:r>
            <a:endParaRPr lang="en-US" sz="2800" u="sng">
              <a:solidFill>
                <a:schemeClr val="bg1"/>
              </a:solidFill>
              <a:latin typeface="Arial" panose="020B0604020202020204" pitchFamily="34" charset="0"/>
              <a:ea typeface="Inter Medium" panose="020B05020300000000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5E5CAD-E61E-45D2-27C6-16DD64CC80ED}"/>
              </a:ext>
            </a:extLst>
          </p:cNvPr>
          <p:cNvSpPr/>
          <p:nvPr/>
        </p:nvSpPr>
        <p:spPr>
          <a:xfrm>
            <a:off x="8805929" y="8822028"/>
            <a:ext cx="4962292" cy="5296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CEB03F-FAA4-8FB3-C3DB-8BA039F446EC}"/>
              </a:ext>
            </a:extLst>
          </p:cNvPr>
          <p:cNvSpPr txBox="1"/>
          <p:nvPr/>
        </p:nvSpPr>
        <p:spPr>
          <a:xfrm>
            <a:off x="763891" y="719126"/>
            <a:ext cx="12011205" cy="45166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11500"/>
              </a:lnSpc>
            </a:pPr>
            <a:r>
              <a:rPr lang="en-US" sz="10000" b="1">
                <a:solidFill>
                  <a:schemeClr val="bg1"/>
                </a:solidFill>
                <a:latin typeface="Arial"/>
                <a:cs typeface="Arial"/>
              </a:rPr>
              <a:t>Gen AI and Cybersecurity:</a:t>
            </a:r>
            <a:br>
              <a:rPr lang="en-US" sz="10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0" b="1">
                <a:solidFill>
                  <a:schemeClr val="bg1"/>
                </a:solidFill>
                <a:latin typeface="Arial"/>
                <a:cs typeface="Arial"/>
              </a:rPr>
              <a:t>Risk and Reward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DFE11E-DB64-F3CA-ED6C-0BBE42569CC9}"/>
              </a:ext>
            </a:extLst>
          </p:cNvPr>
          <p:cNvSpPr txBox="1"/>
          <p:nvPr/>
        </p:nvSpPr>
        <p:spPr>
          <a:xfrm>
            <a:off x="763891" y="5670363"/>
            <a:ext cx="11192150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5000">
                <a:solidFill>
                  <a:schemeClr val="bg1"/>
                </a:solidFill>
                <a:latin typeface="Arial"/>
                <a:ea typeface="Calibri"/>
                <a:cs typeface="Calibri"/>
              </a:rPr>
              <a:t>Executive Summary and Key Findings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D88664-4EF6-096E-E817-3A114E99E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852" y="8305582"/>
            <a:ext cx="2893928" cy="10355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red and blue background&#10;&#10;Description automatically generated">
            <a:extLst>
              <a:ext uri="{FF2B5EF4-FFF2-40B4-BE49-F238E27FC236}">
                <a16:creationId xmlns:a16="http://schemas.microsoft.com/office/drawing/2014/main" id="{B9FA8BD2-B92F-C29B-8F9F-54EF51D8E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81625" cy="10287000"/>
          </a:xfrm>
          <a:prstGeom prst="rect">
            <a:avLst/>
          </a:prstGeom>
        </p:spPr>
      </p:pic>
      <p:sp>
        <p:nvSpPr>
          <p:cNvPr id="21" name="Title 5">
            <a:extLst>
              <a:ext uri="{FF2B5EF4-FFF2-40B4-BE49-F238E27FC236}">
                <a16:creationId xmlns:a16="http://schemas.microsoft.com/office/drawing/2014/main" id="{CDD4140A-2758-09E4-3293-AF2E8FBC95DA}"/>
              </a:ext>
            </a:extLst>
          </p:cNvPr>
          <p:cNvSpPr txBox="1">
            <a:spLocks/>
          </p:cNvSpPr>
          <p:nvPr/>
        </p:nvSpPr>
        <p:spPr>
          <a:xfrm>
            <a:off x="884904" y="586582"/>
            <a:ext cx="3657599" cy="891249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400">
                <a:solidFill>
                  <a:schemeClr val="bg1"/>
                </a:solidFill>
                <a:latin typeface="Arial"/>
                <a:ea typeface="Inter Light"/>
                <a:cs typeface="Arial"/>
              </a:rPr>
              <a:t>Key finding</a:t>
            </a:r>
            <a:br>
              <a:rPr lang="en-US" sz="3600" b="0">
                <a:ea typeface="Inter Light" panose="02000403000000020004" pitchFamily="2" charset="0"/>
              </a:rPr>
            </a:br>
            <a:endParaRPr lang="en-US" sz="3200"/>
          </a:p>
        </p:txBody>
      </p:sp>
      <p:sp>
        <p:nvSpPr>
          <p:cNvPr id="22" name="Title 5">
            <a:extLst>
              <a:ext uri="{FF2B5EF4-FFF2-40B4-BE49-F238E27FC236}">
                <a16:creationId xmlns:a16="http://schemas.microsoft.com/office/drawing/2014/main" id="{38662E7F-3C2D-B63F-524A-B626FFC2D5A0}"/>
              </a:ext>
            </a:extLst>
          </p:cNvPr>
          <p:cNvSpPr txBox="1">
            <a:spLocks/>
          </p:cNvSpPr>
          <p:nvPr/>
        </p:nvSpPr>
        <p:spPr>
          <a:xfrm>
            <a:off x="884904" y="1477831"/>
            <a:ext cx="4009825" cy="6316882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b="0">
                <a:solidFill>
                  <a:schemeClr val="bg1"/>
                </a:solidFill>
                <a:latin typeface="Arial"/>
                <a:ea typeface="Inter Light"/>
                <a:cs typeface="Arial"/>
              </a:rPr>
              <a:t>Cybersecurity teams are optimistic about gen AI’s ability to improve workflows and enhance threat detection and response. However, data silos prevent organizations from fully leveraging their AI investments.</a:t>
            </a:r>
            <a:endParaRPr lang="en-US" sz="3200">
              <a:solidFill>
                <a:schemeClr val="bg1"/>
              </a:solidFill>
              <a:ea typeface="Inter Ligh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F7C196-C782-793C-7223-74DE425F81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338"/>
          <a:stretch/>
        </p:blipFill>
        <p:spPr>
          <a:xfrm>
            <a:off x="6177870" y="1352325"/>
            <a:ext cx="11059480" cy="697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28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7D888F0-F054-8E50-5114-3F53B6A221D3}"/>
              </a:ext>
            </a:extLst>
          </p:cNvPr>
          <p:cNvSpPr/>
          <p:nvPr/>
        </p:nvSpPr>
        <p:spPr>
          <a:xfrm>
            <a:off x="12995029" y="0"/>
            <a:ext cx="5292971" cy="10287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5C67CAF3-CCAF-D303-F592-E754628075A3}"/>
              </a:ext>
            </a:extLst>
          </p:cNvPr>
          <p:cNvSpPr txBox="1">
            <a:spLocks/>
          </p:cNvSpPr>
          <p:nvPr/>
        </p:nvSpPr>
        <p:spPr>
          <a:xfrm>
            <a:off x="13783923" y="2074822"/>
            <a:ext cx="3895343" cy="1201914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>
                <a:solidFill>
                  <a:srgbClr val="4E0389"/>
                </a:solidFill>
                <a:latin typeface="Arial"/>
                <a:ea typeface="Inter Light"/>
                <a:cs typeface="Arial"/>
              </a:rPr>
              <a:t>Why it matters</a:t>
            </a:r>
            <a:br>
              <a:rPr lang="en-US" sz="3600" b="0">
                <a:ea typeface="Inter Light" panose="02000403000000020004" pitchFamily="2" charset="0"/>
              </a:rPr>
            </a:br>
            <a:endParaRPr lang="en-US" sz="3200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7619B00B-CA09-09B9-E078-92AD2BACAC42}"/>
              </a:ext>
            </a:extLst>
          </p:cNvPr>
          <p:cNvSpPr txBox="1">
            <a:spLocks/>
          </p:cNvSpPr>
          <p:nvPr/>
        </p:nvSpPr>
        <p:spPr>
          <a:xfrm>
            <a:off x="13783922" y="2965841"/>
            <a:ext cx="3895343" cy="6317112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b="0">
                <a:ea typeface="Inter Light" panose="02000403000000020004" pitchFamily="2" charset="0"/>
              </a:rPr>
              <a:t>Delivering on the benefits of gen AI as a cyber defense tool requires dismantling silos and providing real-time, accessible data.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E20E828-24CD-F79B-E598-EB65362A0C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" r="6527"/>
          <a:stretch/>
        </p:blipFill>
        <p:spPr>
          <a:xfrm>
            <a:off x="966644" y="1933575"/>
            <a:ext cx="12028384" cy="697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54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ed and blue background&#10;&#10;Description automatically generated">
            <a:extLst>
              <a:ext uri="{FF2B5EF4-FFF2-40B4-BE49-F238E27FC236}">
                <a16:creationId xmlns:a16="http://schemas.microsoft.com/office/drawing/2014/main" id="{7408FC73-7395-A99E-943E-75BCFEFD19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81625" cy="10287000"/>
          </a:xfrm>
          <a:prstGeom prst="rect">
            <a:avLst/>
          </a:prstGeom>
        </p:spPr>
      </p:pic>
      <p:sp>
        <p:nvSpPr>
          <p:cNvPr id="21" name="Title 5">
            <a:extLst>
              <a:ext uri="{FF2B5EF4-FFF2-40B4-BE49-F238E27FC236}">
                <a16:creationId xmlns:a16="http://schemas.microsoft.com/office/drawing/2014/main" id="{CDD4140A-2758-09E4-3293-AF2E8FBC95DA}"/>
              </a:ext>
            </a:extLst>
          </p:cNvPr>
          <p:cNvSpPr txBox="1">
            <a:spLocks/>
          </p:cNvSpPr>
          <p:nvPr/>
        </p:nvSpPr>
        <p:spPr>
          <a:xfrm>
            <a:off x="884904" y="586582"/>
            <a:ext cx="3657599" cy="891249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400">
                <a:solidFill>
                  <a:schemeClr val="bg1"/>
                </a:solidFill>
                <a:latin typeface="Arial"/>
                <a:ea typeface="Inter Light"/>
                <a:cs typeface="Arial"/>
              </a:rPr>
              <a:t>Key finding</a:t>
            </a:r>
            <a:br>
              <a:rPr lang="en-US" sz="3600" b="0">
                <a:ea typeface="Inter Light" panose="02000403000000020004" pitchFamily="2" charset="0"/>
              </a:rPr>
            </a:br>
            <a:endParaRPr lang="en-US" sz="3200"/>
          </a:p>
        </p:txBody>
      </p:sp>
      <p:sp>
        <p:nvSpPr>
          <p:cNvPr id="22" name="Title 5">
            <a:extLst>
              <a:ext uri="{FF2B5EF4-FFF2-40B4-BE49-F238E27FC236}">
                <a16:creationId xmlns:a16="http://schemas.microsoft.com/office/drawing/2014/main" id="{38662E7F-3C2D-B63F-524A-B626FFC2D5A0}"/>
              </a:ext>
            </a:extLst>
          </p:cNvPr>
          <p:cNvSpPr txBox="1">
            <a:spLocks/>
          </p:cNvSpPr>
          <p:nvPr/>
        </p:nvSpPr>
        <p:spPr>
          <a:xfrm>
            <a:off x="884904" y="1477831"/>
            <a:ext cx="4009825" cy="6316882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b="0">
                <a:solidFill>
                  <a:schemeClr val="bg1"/>
                </a:solidFill>
                <a:latin typeface="Arial"/>
                <a:ea typeface="Inter Light" panose="02000403000000020004" pitchFamily="2" charset="0"/>
                <a:cs typeface="Arial"/>
              </a:rPr>
              <a:t>The rise of gen AI has made social engineering attacks significantly more sophisticated and dangerous.</a:t>
            </a:r>
            <a:endParaRPr lang="en-US" sz="32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F7C196-C782-793C-7223-74DE425F81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24" t="-257" r="4907" b="257"/>
          <a:stretch/>
        </p:blipFill>
        <p:spPr>
          <a:xfrm>
            <a:off x="5887205" y="1334395"/>
            <a:ext cx="11975691" cy="697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60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7D888F0-F054-8E50-5114-3F53B6A221D3}"/>
              </a:ext>
            </a:extLst>
          </p:cNvPr>
          <p:cNvSpPr/>
          <p:nvPr/>
        </p:nvSpPr>
        <p:spPr>
          <a:xfrm>
            <a:off x="12995029" y="0"/>
            <a:ext cx="5292971" cy="10287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5C67CAF3-CCAF-D303-F592-E754628075A3}"/>
              </a:ext>
            </a:extLst>
          </p:cNvPr>
          <p:cNvSpPr txBox="1">
            <a:spLocks/>
          </p:cNvSpPr>
          <p:nvPr/>
        </p:nvSpPr>
        <p:spPr>
          <a:xfrm>
            <a:off x="13783923" y="2074822"/>
            <a:ext cx="3895343" cy="1201914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>
                <a:solidFill>
                  <a:srgbClr val="4E0389"/>
                </a:solidFill>
                <a:latin typeface="Arial"/>
                <a:ea typeface="Inter Light"/>
                <a:cs typeface="Arial"/>
              </a:rPr>
              <a:t>Why it matters</a:t>
            </a:r>
            <a:br>
              <a:rPr lang="en-US" sz="3600" b="0">
                <a:ea typeface="Inter Light" panose="02000403000000020004" pitchFamily="2" charset="0"/>
              </a:rPr>
            </a:br>
            <a:endParaRPr lang="en-US" sz="3200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7619B00B-CA09-09B9-E078-92AD2BACAC42}"/>
              </a:ext>
            </a:extLst>
          </p:cNvPr>
          <p:cNvSpPr txBox="1">
            <a:spLocks/>
          </p:cNvSpPr>
          <p:nvPr/>
        </p:nvSpPr>
        <p:spPr>
          <a:xfrm>
            <a:off x="13783922" y="2965841"/>
            <a:ext cx="3895343" cy="6317112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b="0">
                <a:latin typeface="Arial"/>
                <a:ea typeface="Inter Light"/>
                <a:cs typeface="Arial"/>
              </a:rPr>
              <a:t>Employee training </a:t>
            </a:r>
            <a:br>
              <a:rPr lang="en-US" sz="3200" b="0">
                <a:ea typeface="Inter Light" panose="02000403000000020004" pitchFamily="2" charset="0"/>
              </a:rPr>
            </a:br>
            <a:r>
              <a:rPr lang="en-US" sz="3200" b="0">
                <a:latin typeface="Arial"/>
                <a:ea typeface="Inter Light"/>
                <a:cs typeface="Arial"/>
              </a:rPr>
              <a:t>is critical to a multi-layered cyber defense. Yet, many organizations haven't evolved </a:t>
            </a:r>
            <a:br>
              <a:rPr lang="en-US" sz="3200" b="0">
                <a:ea typeface="Inter Light" panose="02000403000000020004" pitchFamily="2" charset="0"/>
              </a:rPr>
            </a:br>
            <a:r>
              <a:rPr lang="en-US" sz="3200" b="0">
                <a:latin typeface="Arial"/>
                <a:ea typeface="Inter Light"/>
                <a:cs typeface="Arial"/>
              </a:rPr>
              <a:t>their training strategies to reflect AI-powered threats.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E20E828-24CD-F79B-E598-EB65362A0C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r="855"/>
          <a:stretch/>
        </p:blipFill>
        <p:spPr>
          <a:xfrm>
            <a:off x="877769" y="1933575"/>
            <a:ext cx="12028384" cy="697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ed and blue background&#10;&#10;Description automatically generated">
            <a:extLst>
              <a:ext uri="{FF2B5EF4-FFF2-40B4-BE49-F238E27FC236}">
                <a16:creationId xmlns:a16="http://schemas.microsoft.com/office/drawing/2014/main" id="{D2261767-6F80-82D8-B695-EECC311531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81625" cy="10287000"/>
          </a:xfrm>
          <a:prstGeom prst="rect">
            <a:avLst/>
          </a:prstGeom>
        </p:spPr>
      </p:pic>
      <p:sp>
        <p:nvSpPr>
          <p:cNvPr id="21" name="Title 5">
            <a:extLst>
              <a:ext uri="{FF2B5EF4-FFF2-40B4-BE49-F238E27FC236}">
                <a16:creationId xmlns:a16="http://schemas.microsoft.com/office/drawing/2014/main" id="{CDD4140A-2758-09E4-3293-AF2E8FBC95DA}"/>
              </a:ext>
            </a:extLst>
          </p:cNvPr>
          <p:cNvSpPr txBox="1">
            <a:spLocks/>
          </p:cNvSpPr>
          <p:nvPr/>
        </p:nvSpPr>
        <p:spPr>
          <a:xfrm>
            <a:off x="884904" y="586582"/>
            <a:ext cx="3657599" cy="891249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4400">
                <a:solidFill>
                  <a:schemeClr val="bg1"/>
                </a:solidFill>
                <a:latin typeface="Arial"/>
                <a:ea typeface="Inter Light"/>
                <a:cs typeface="Arial"/>
              </a:rPr>
              <a:t>Key finding</a:t>
            </a:r>
            <a:br>
              <a:rPr lang="en-US" sz="3600" b="0">
                <a:ea typeface="Inter Light" panose="02000403000000020004" pitchFamily="2" charset="0"/>
              </a:rPr>
            </a:br>
            <a:endParaRPr lang="en-US" sz="3200"/>
          </a:p>
        </p:txBody>
      </p:sp>
      <p:sp>
        <p:nvSpPr>
          <p:cNvPr id="22" name="Title 5">
            <a:extLst>
              <a:ext uri="{FF2B5EF4-FFF2-40B4-BE49-F238E27FC236}">
                <a16:creationId xmlns:a16="http://schemas.microsoft.com/office/drawing/2014/main" id="{38662E7F-3C2D-B63F-524A-B626FFC2D5A0}"/>
              </a:ext>
            </a:extLst>
          </p:cNvPr>
          <p:cNvSpPr txBox="1">
            <a:spLocks/>
          </p:cNvSpPr>
          <p:nvPr/>
        </p:nvSpPr>
        <p:spPr>
          <a:xfrm>
            <a:off x="884904" y="1477831"/>
            <a:ext cx="4009825" cy="6316882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endParaRPr lang="en-US" sz="3200" b="0" dirty="0">
              <a:solidFill>
                <a:schemeClr val="bg1"/>
              </a:solidFill>
              <a:latin typeface="Arial"/>
              <a:ea typeface="Inter Light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sz="3200" b="0" dirty="0">
                <a:solidFill>
                  <a:schemeClr val="bg1"/>
                </a:solidFill>
                <a:latin typeface="Arial"/>
                <a:ea typeface="Inter Light"/>
                <a:cs typeface="Arial"/>
              </a:rPr>
              <a:t>Security professionals are experiencing high rates of burnout, and security efforts lag due to a shortage of skilled talent. </a:t>
            </a:r>
            <a:endParaRPr lang="en-US" sz="3200" b="0" dirty="0">
              <a:solidFill>
                <a:schemeClr val="bg1"/>
              </a:solidFill>
              <a:ea typeface="Inter Ligh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F7C196-C782-793C-7223-74DE425F81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" b="541"/>
          <a:stretch/>
        </p:blipFill>
        <p:spPr>
          <a:xfrm>
            <a:off x="5976853" y="658298"/>
            <a:ext cx="11210460" cy="859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96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 shot of a computer&#10;&#10;Description automatically generated">
            <a:extLst>
              <a:ext uri="{FF2B5EF4-FFF2-40B4-BE49-F238E27FC236}">
                <a16:creationId xmlns:a16="http://schemas.microsoft.com/office/drawing/2014/main" id="{215B8D4B-BD91-2B10-8306-749A66F1D8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28" y="4430048"/>
            <a:ext cx="16883143" cy="427448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C31E872-B826-FD92-335C-D1F3B8A73D32}"/>
              </a:ext>
            </a:extLst>
          </p:cNvPr>
          <p:cNvSpPr/>
          <p:nvPr/>
        </p:nvSpPr>
        <p:spPr>
          <a:xfrm>
            <a:off x="0" y="0"/>
            <a:ext cx="18288000" cy="322729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3" name="Title 5">
            <a:extLst>
              <a:ext uri="{FF2B5EF4-FFF2-40B4-BE49-F238E27FC236}">
                <a16:creationId xmlns:a16="http://schemas.microsoft.com/office/drawing/2014/main" id="{E6124ABA-621D-75B8-758E-B9E9B5B8E100}"/>
              </a:ext>
            </a:extLst>
          </p:cNvPr>
          <p:cNvSpPr txBox="1">
            <a:spLocks/>
          </p:cNvSpPr>
          <p:nvPr/>
        </p:nvSpPr>
        <p:spPr>
          <a:xfrm>
            <a:off x="884904" y="765872"/>
            <a:ext cx="3895343" cy="1201914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>
                <a:solidFill>
                  <a:srgbClr val="4E0389"/>
                </a:solidFill>
                <a:latin typeface="Arial"/>
                <a:ea typeface="Inter Light"/>
                <a:cs typeface="Arial"/>
              </a:rPr>
              <a:t>Why it matters</a:t>
            </a:r>
            <a:br>
              <a:rPr lang="en-US" sz="3600" b="0">
                <a:ea typeface="Inter Light" panose="02000403000000020004" pitchFamily="2" charset="0"/>
              </a:rPr>
            </a:br>
            <a:endParaRPr lang="en-US" sz="3200"/>
          </a:p>
        </p:txBody>
      </p:sp>
      <p:sp>
        <p:nvSpPr>
          <p:cNvPr id="14" name="Title 5">
            <a:extLst>
              <a:ext uri="{FF2B5EF4-FFF2-40B4-BE49-F238E27FC236}">
                <a16:creationId xmlns:a16="http://schemas.microsoft.com/office/drawing/2014/main" id="{36EE207D-CB1C-DD8C-4420-8A2C0E92BA83}"/>
              </a:ext>
            </a:extLst>
          </p:cNvPr>
          <p:cNvSpPr txBox="1">
            <a:spLocks/>
          </p:cNvSpPr>
          <p:nvPr/>
        </p:nvSpPr>
        <p:spPr>
          <a:xfrm>
            <a:off x="884904" y="1602784"/>
            <a:ext cx="16527929" cy="1606966"/>
          </a:xfrm>
          <a:prstGeom prst="rect">
            <a:avLst/>
          </a:prstGeom>
        </p:spPr>
        <p:txBody>
          <a:bodyPr lIns="0" tIns="0" rIns="137160" bIns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>
                <a:tab pos="3878263" algn="l"/>
              </a:tabLst>
              <a:defRPr sz="27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b="0" dirty="0">
                <a:latin typeface="Arial"/>
                <a:ea typeface="Inter Light"/>
                <a:cs typeface="Arial"/>
              </a:rPr>
              <a:t>While security professionals are optimistic about gen AI's potential to improve cybersecurity efforts, concerns remain over how gen AI will impact employees' individual roles.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36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1"/>
          <p:cNvSpPr txBox="1"/>
          <p:nvPr/>
        </p:nvSpPr>
        <p:spPr>
          <a:xfrm>
            <a:off x="7279341" y="1276773"/>
            <a:ext cx="9979959" cy="59093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94055" lvl="1" indent="-457200">
              <a:buFont typeface="+mj-lt"/>
              <a:buAutoNum type="arabicPeriod"/>
            </a:pPr>
            <a:r>
              <a:rPr lang="en-US" sz="3200">
                <a:solidFill>
                  <a:srgbClr val="FFFFFF"/>
                </a:solidFill>
                <a:latin typeface="Arial"/>
                <a:cs typeface="Arial"/>
              </a:rPr>
              <a:t>How are we sufficiently and continuously assessing risks posed by threat actors using AI? ​</a:t>
            </a:r>
            <a:br>
              <a:rPr lang="en-US" sz="3200">
                <a:latin typeface="Arial"/>
                <a:cs typeface="Arial"/>
              </a:rPr>
            </a:br>
            <a:endParaRPr lang="en-US" sz="32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4055" lvl="1" indent="-457200">
              <a:buFont typeface="+mj-lt"/>
              <a:buAutoNum type="arabicPeriod"/>
            </a:pPr>
            <a:r>
              <a:rPr lang="en-US" sz="3200">
                <a:solidFill>
                  <a:srgbClr val="FFFFFF"/>
                </a:solidFill>
                <a:latin typeface="Arial"/>
                <a:cs typeface="Arial"/>
              </a:rPr>
              <a:t>Have we accounted for gen AI within our data governance policies? ​</a:t>
            </a:r>
            <a:br>
              <a:rPr lang="en-US" sz="3200">
                <a:latin typeface="Arial"/>
                <a:cs typeface="Arial"/>
              </a:rPr>
            </a:br>
            <a:endParaRPr lang="en-US" sz="32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4055" lvl="1" indent="-457200">
              <a:buFont typeface="+mj-lt"/>
              <a:buAutoNum type="arabicPeriod"/>
            </a:pPr>
            <a:r>
              <a:rPr lang="en-US" sz="3200">
                <a:solidFill>
                  <a:srgbClr val="FFFFFF"/>
                </a:solidFill>
                <a:latin typeface="Arial"/>
                <a:cs typeface="Arial"/>
              </a:rPr>
              <a:t>How do we incorporate effective AI education and training into our cybersecurity best practices and policies?</a:t>
            </a:r>
            <a:br>
              <a:rPr lang="en-US" sz="3200">
                <a:latin typeface="Arial"/>
                <a:cs typeface="Arial"/>
              </a:rPr>
            </a:br>
            <a:endParaRPr lang="en-US" sz="32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4055" lvl="1" indent="-457200">
              <a:buFont typeface="+mj-lt"/>
              <a:buAutoNum type="arabicPeriod"/>
            </a:pPr>
            <a:r>
              <a:rPr lang="en-US" sz="3200">
                <a:solidFill>
                  <a:srgbClr val="FFFFFF"/>
                </a:solidFill>
                <a:latin typeface="Arial"/>
                <a:cs typeface="Arial"/>
              </a:rPr>
              <a:t>Where can we use AI to improve our cyber defense without sacrificing human oversight and expertise?</a:t>
            </a: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DD29FC4A-9AE1-C058-5091-FB9B74FB2322}"/>
              </a:ext>
            </a:extLst>
          </p:cNvPr>
          <p:cNvSpPr txBox="1"/>
          <p:nvPr/>
        </p:nvSpPr>
        <p:spPr>
          <a:xfrm>
            <a:off x="1028700" y="1085850"/>
            <a:ext cx="5150427" cy="7364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160"/>
              </a:lnSpc>
              <a:spcBef>
                <a:spcPct val="0"/>
              </a:spcBef>
            </a:pPr>
            <a:r>
              <a:rPr lang="en-US" sz="4800" b="1" spc="-168">
                <a:solidFill>
                  <a:srgbClr val="FFFFFF"/>
                </a:solidFill>
                <a:latin typeface="Arial"/>
                <a:ea typeface="Inter"/>
                <a:cs typeface="Arial"/>
              </a:rPr>
              <a:t>Discussion Guide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57FF18-369B-BC8A-4A87-13F6517825D2}"/>
              </a:ext>
            </a:extLst>
          </p:cNvPr>
          <p:cNvSpPr txBox="1"/>
          <p:nvPr/>
        </p:nvSpPr>
        <p:spPr>
          <a:xfrm>
            <a:off x="1022676" y="2154898"/>
            <a:ext cx="4762500" cy="1477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3200">
                <a:solidFill>
                  <a:srgbClr val="FFFFFF"/>
                </a:solidFill>
                <a:latin typeface="Arial"/>
                <a:ea typeface="Inter" panose="020B0502030000000004" pitchFamily="34" charset="0"/>
                <a:cs typeface="Arial"/>
              </a:rPr>
              <a:t>Questions to assess </a:t>
            </a:r>
            <a:br>
              <a:rPr lang="en-US" sz="3200">
                <a:solidFill>
                  <a:srgbClr val="FFFFFF"/>
                </a:solidFill>
                <a:latin typeface="Arial"/>
                <a:ea typeface="Inter" panose="020B0502030000000004" pitchFamily="34" charset="0"/>
                <a:cs typeface="Arial"/>
              </a:rPr>
            </a:br>
            <a:r>
              <a:rPr lang="en-US" sz="3200">
                <a:solidFill>
                  <a:srgbClr val="FFFFFF"/>
                </a:solidFill>
                <a:latin typeface="Arial"/>
                <a:ea typeface="Inter" panose="020B0502030000000004" pitchFamily="34" charset="0"/>
                <a:cs typeface="Arial"/>
              </a:rPr>
              <a:t>how gen AI impacts your cybersecurity strategy</a:t>
            </a:r>
          </a:p>
        </p:txBody>
      </p:sp>
    </p:spTree>
    <p:extLst>
      <p:ext uri="{BB962C8B-B14F-4D97-AF65-F5344CB8AC3E}">
        <p14:creationId xmlns:p14="http://schemas.microsoft.com/office/powerpoint/2010/main" val="189405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B4E0D-231C-6BDE-7AC8-B6E473716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9EA4978-22AF-D48C-D6AA-EE0CDE5D02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31" r="31076"/>
          <a:stretch/>
        </p:blipFill>
        <p:spPr>
          <a:xfrm>
            <a:off x="0" y="0"/>
            <a:ext cx="5755341" cy="1031293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B2A81-EB2E-94FA-B382-8553AB501FF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813334" y="1645929"/>
            <a:ext cx="11474666" cy="699514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This report is based on two surveys conducted by Ivanti: </a:t>
            </a:r>
            <a:br>
              <a:rPr lang="en-US" sz="2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US" sz="2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</a:t>
            </a:r>
            <a:r>
              <a:rPr lang="en-US" sz="2800" b="0" i="0" u="sng" strike="noStrike">
                <a:solidFill>
                  <a:srgbClr val="4E0389"/>
                </a:solidFill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2024 State of Cybersecurity: Inflection Point</a:t>
            </a:r>
            <a:r>
              <a:rPr lang="en-US" sz="2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lang="en-US" sz="2800" b="0" i="0" u="sng" strike="noStrike">
                <a:solidFill>
                  <a:srgbClr val="4E0389"/>
                </a:solidFill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2024 Digital Employee Experience Report: A CIO Call to Action</a:t>
            </a:r>
            <a:r>
              <a:rPr lang="en-US" sz="2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In total, these </a:t>
            </a:r>
            <a:br>
              <a:rPr lang="en-US" sz="2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US" sz="2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two studies surveyed over 14,500 unique executive leaders, </a:t>
            </a:r>
            <a:br>
              <a:rPr lang="en-US" sz="2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US" sz="2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 professionals, security professionals and office workers. </a:t>
            </a:r>
            <a:br>
              <a:rPr lang="en-US" sz="2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br>
              <a:rPr lang="en-US" sz="2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US" sz="2800" b="0">
                <a:latin typeface="Arial" panose="020B0604020202020204" pitchFamily="34" charset="0"/>
                <a:cs typeface="Arial" panose="020B0604020202020204" pitchFamily="34" charset="0"/>
              </a:rPr>
              <a:t>These studies were administered by Ravn Research, and panelists were recruited by MSI Advanced Customer Insights. Survey results are unweighted. Further details by country are available by request.</a:t>
            </a:r>
            <a:br>
              <a:rPr lang="en-US" sz="2800" b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b="0">
              <a:latin typeface="Arial" panose="020B0604020202020204" pitchFamily="34" charset="0"/>
              <a:ea typeface="Inter Light" panose="02000403000000020004" pitchFamily="2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b="0">
                <a:latin typeface="Arial" panose="020B0604020202020204" pitchFamily="34" charset="0"/>
                <a:ea typeface="Inter Light"/>
                <a:cs typeface="Arial" panose="020B0604020202020204" pitchFamily="34" charset="0"/>
              </a:rPr>
              <a:t>For more Ivanti research on IT, security and the future of work, </a:t>
            </a:r>
            <a:br>
              <a:rPr lang="en-US" sz="2800" b="0">
                <a:latin typeface="Arial" panose="020B0604020202020204" pitchFamily="34" charset="0"/>
                <a:ea typeface="Inter Light"/>
                <a:cs typeface="Arial" panose="020B0604020202020204" pitchFamily="34" charset="0"/>
              </a:rPr>
            </a:br>
            <a:r>
              <a:rPr lang="en-US" sz="2800" b="0">
                <a:latin typeface="Arial" panose="020B0604020202020204" pitchFamily="34" charset="0"/>
                <a:ea typeface="Inter Light"/>
                <a:cs typeface="Arial" panose="020B0604020202020204" pitchFamily="34" charset="0"/>
              </a:rPr>
              <a:t>visit </a:t>
            </a:r>
            <a:r>
              <a:rPr lang="en-US" sz="2800" b="0">
                <a:solidFill>
                  <a:srgbClr val="4E0389"/>
                </a:solidFill>
                <a:latin typeface="Arial" panose="020B0604020202020204" pitchFamily="34" charset="0"/>
                <a:ea typeface="Inter Light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ivanti.com/research</a:t>
            </a:r>
            <a:r>
              <a:rPr lang="en-US" sz="2800" b="0">
                <a:latin typeface="Arial" panose="020B0604020202020204" pitchFamily="34" charset="0"/>
                <a:ea typeface="Inter Light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6D8FE0-5CC5-0DB5-BFC0-456CA1F09DFC}"/>
              </a:ext>
            </a:extLst>
          </p:cNvPr>
          <p:cNvSpPr txBox="1"/>
          <p:nvPr/>
        </p:nvSpPr>
        <p:spPr>
          <a:xfrm>
            <a:off x="8200042" y="9514367"/>
            <a:ext cx="9309984" cy="323165"/>
          </a:xfrm>
          <a:prstGeom prst="rect">
            <a:avLst/>
          </a:prstGeom>
          <a:noFill/>
        </p:spPr>
        <p:txBody>
          <a:bodyPr wrap="square" lIns="137160" tIns="68580" rIns="137160" bIns="68580" rtlCol="0" anchor="b">
            <a:spAutoFit/>
          </a:bodyPr>
          <a:lstStyle/>
          <a:p>
            <a:pPr algn="r"/>
            <a:r>
              <a:rPr lang="en-US" sz="1200" i="1">
                <a:solidFill>
                  <a:schemeClr val="tx1">
                    <a:lumMod val="75000"/>
                    <a:lumOff val="25000"/>
                  </a:schemeClr>
                </a:solidFill>
                <a:latin typeface="Inter Italic"/>
                <a:cs typeface="Arial"/>
              </a:rPr>
              <a:t>Copyright © 2024, Ivanti. All rights reserved. 2024 Securing the Digital Employee Experience Report. 09/24 DH</a:t>
            </a:r>
            <a:endParaRPr lang="en-US" sz="1500" i="1">
              <a:solidFill>
                <a:schemeClr val="tx1">
                  <a:lumMod val="75000"/>
                  <a:lumOff val="25000"/>
                </a:schemeClr>
              </a:solidFill>
              <a:ea typeface="Calibri"/>
              <a:cs typeface="Calibri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149043-CECF-3CA3-8F81-BE78D52CD8C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4419" y="3989903"/>
            <a:ext cx="4508546" cy="146443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t>About the research</a:t>
            </a:r>
          </a:p>
        </p:txBody>
      </p:sp>
    </p:spTree>
    <p:extLst>
      <p:ext uri="{BB962C8B-B14F-4D97-AF65-F5344CB8AC3E}">
        <p14:creationId xmlns:p14="http://schemas.microsoft.com/office/powerpoint/2010/main" val="84078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A529CB4A62A742AE048CABF7079222" ma:contentTypeVersion="29" ma:contentTypeDescription="Create a new document." ma:contentTypeScope="" ma:versionID="bea759b22810742c6e608d460e70f72a">
  <xsd:schema xmlns:xsd="http://www.w3.org/2001/XMLSchema" xmlns:xs="http://www.w3.org/2001/XMLSchema" xmlns:p="http://schemas.microsoft.com/office/2006/metadata/properties" xmlns:ns2="5fdd1cf4-3cc0-4432-a7a2-7109790f3d31" xmlns:ns3="da53939c-dcd9-44dd-ac85-d0bd4e15d91e" targetNamespace="http://schemas.microsoft.com/office/2006/metadata/properties" ma:root="true" ma:fieldsID="d23d51fd32b8d95dec40b7cb004a5fd0" ns2:_="" ns3:_="">
    <xsd:import namespace="5fdd1cf4-3cc0-4432-a7a2-7109790f3d31"/>
    <xsd:import namespace="da53939c-dcd9-44dd-ac85-d0bd4e15d91e"/>
    <xsd:element name="properties">
      <xsd:complexType>
        <xsd:sequence>
          <xsd:element name="documentManagement">
            <xsd:complexType>
              <xsd:all>
                <xsd:element ref="ns2:VideoTags2" minOccurs="0"/>
                <xsd:element ref="ns2:Choice" minOccurs="0"/>
                <xsd:element ref="ns2:Hyperlink" minOccurs="0"/>
                <xsd:element ref="ns2:ImageType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ec12fc0442a7451bb3784213255a0053" minOccurs="0"/>
                <xsd:element ref="ns2:MediaServiceObjectDetectorVersions" minOccurs="0"/>
                <xsd:element ref="ns2:Round_x002d_01" minOccurs="0"/>
                <xsd:element ref="ns2:MediaServiceSearchProperties" minOccurs="0"/>
                <xsd:element ref="ns2:Thumbnai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dd1cf4-3cc0-4432-a7a2-7109790f3d31" elementFormDefault="qualified">
    <xsd:import namespace="http://schemas.microsoft.com/office/2006/documentManagement/types"/>
    <xsd:import namespace="http://schemas.microsoft.com/office/infopath/2007/PartnerControls"/>
    <xsd:element name="VideoTags2" ma:index="2" nillable="true" ma:displayName="Video Tags" ma:format="Dropdown" ma:internalName="VideoTags2" ma:readOnly="false">
      <xsd:simpleType>
        <xsd:union memberTypes="dms:Text">
          <xsd:simpleType>
            <xsd:restriction base="dms:Choice">
              <xsd:enumeration value="High Level Marketing"/>
              <xsd:enumeration value="Product Overview"/>
              <xsd:enumeration value="Product Webinar"/>
              <xsd:enumeration value="Product Demo"/>
              <xsd:enumeration value="Customer Case Study"/>
              <xsd:enumeration value="Solutions"/>
              <xsd:enumeration value="Social Media"/>
              <xsd:enumeration value="B-Roll"/>
              <xsd:enumeration value="Employee"/>
            </xsd:restriction>
          </xsd:simpleType>
        </xsd:union>
      </xsd:simpleType>
    </xsd:element>
    <xsd:element name="Choice" ma:index="4" nillable="true" ma:displayName="Choice" ma:format="Dropdown" ma:internalName="Choice" ma:readOnly="false">
      <xsd:simpleType>
        <xsd:restriction base="dms:Choice">
          <xsd:enumeration value="Choice 1"/>
          <xsd:enumeration value="Choice 2"/>
          <xsd:enumeration value="Choice 3"/>
        </xsd:restriction>
      </xsd:simpleType>
    </xsd:element>
    <xsd:element name="Hyperlink" ma:index="5" nillable="true" ma:displayName="Hyperlink" ma:format="Hyperlink" ma:internalName="Hyperlink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ype" ma:index="7" nillable="true" ma:displayName="Image Type" ma:description="One word description on image type" ma:format="Dropdown" ma:hidden="true" ma:internalName="ImageType" ma:readOnly="false">
      <xsd:simpleType>
        <xsd:union memberTypes="dms:Text">
          <xsd:simpleType>
            <xsd:restriction base="dms:Choice">
              <xsd:enumeration value="Abstract"/>
              <xsd:enumeration value="People"/>
              <xsd:enumeration value="Landscape"/>
              <xsd:enumeration value="City Scape"/>
              <xsd:enumeration value="Device"/>
              <xsd:enumeration value="Hardware"/>
              <xsd:enumeration value="People / Device"/>
              <xsd:enumeration value="Environment"/>
              <xsd:enumeration value="Banner"/>
              <xsd:enumeration value="Illustration"/>
              <xsd:enumeration value="Supply Chain"/>
              <xsd:enumeration value="Picked"/>
            </xsd:restriction>
          </xsd:simpleType>
        </xsd:un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description="" ma:hidden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hidden="true" ma:internalName="MediaServiceKeyPoints" ma:readOnly="true">
      <xsd:simpleType>
        <xsd:restriction base="dms:Note"/>
      </xsd:simpleType>
    </xsd:element>
    <xsd:element name="MediaServiceLocation" ma:index="17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b908e508-2fda-4ce2-b952-de9af3137c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ec12fc0442a7451bb3784213255a0053" ma:index="28" nillable="true" ma:taxonomy="true" ma:internalName="ec12fc0442a7451bb3784213255a0053" ma:taxonomyFieldName="Metadata" ma:displayName="Metadata" ma:readOnly="false" ma:default="" ma:fieldId="{ec12fc04-42a7-451b-b378-4213255a0053}" ma:taxonomyMulti="true" ma:sspId="b908e508-2fda-4ce2-b952-de9af3137cf6" ma:termSetId="de0ca529-ebc5-483a-bc36-3f779659f540" ma:anchorId="ad9f7cd0-e3be-4f79-8a72-5a644443adaa" ma:open="false" ma:isKeyword="false">
      <xsd:complexType>
        <xsd:sequence>
          <xsd:element ref="pc:Terms" minOccurs="0" maxOccurs="1"/>
        </xsd:sequence>
      </xsd:complexType>
    </xsd:element>
    <xsd:element name="MediaServiceObjectDetectorVersions" ma:index="3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Round_x002d_01" ma:index="31" nillable="true" ma:displayName="Round-01" ma:default="0" ma:format="Dropdown" ma:internalName="Round_x002d_01">
      <xsd:simpleType>
        <xsd:restriction base="dms:Boolean"/>
      </xsd:simpleType>
    </xsd:element>
    <xsd:element name="MediaServiceSearchProperties" ma:index="3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humbnail" ma:index="33" nillable="true" ma:displayName="Thumbnail" ma:format="Thumbnail" ma:internalName="Thumbnail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53939c-dcd9-44dd-ac85-d0bd4e15d91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25" nillable="true" ma:displayName="Taxonomy Catch All Column" ma:hidden="true" ma:list="{83c747c0-d340-4bb6-9118-c27eb0231322}" ma:internalName="TaxCatchAll" ma:readOnly="false" ma:showField="CatchAllData" ma:web="da53939c-dcd9-44dd-ac85-d0bd4e15d9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c12fc0442a7451bb3784213255a0053 xmlns="5fdd1cf4-3cc0-4432-a7a2-7109790f3d31">
      <Terms xmlns="http://schemas.microsoft.com/office/infopath/2007/PartnerControls"/>
    </ec12fc0442a7451bb3784213255a0053>
    <Choice xmlns="5fdd1cf4-3cc0-4432-a7a2-7109790f3d31" xsi:nil="true"/>
    <ImageType xmlns="5fdd1cf4-3cc0-4432-a7a2-7109790f3d31" xsi:nil="true"/>
    <Hyperlink xmlns="5fdd1cf4-3cc0-4432-a7a2-7109790f3d31">
      <Url xsi:nil="true"/>
      <Description xsi:nil="true"/>
    </Hyperlink>
    <VideoTags2 xmlns="5fdd1cf4-3cc0-4432-a7a2-7109790f3d31" xsi:nil="true"/>
    <lcf76f155ced4ddcb4097134ff3c332f xmlns="5fdd1cf4-3cc0-4432-a7a2-7109790f3d31">
      <Terms xmlns="http://schemas.microsoft.com/office/infopath/2007/PartnerControls"/>
    </lcf76f155ced4ddcb4097134ff3c332f>
    <Round_x002d_01 xmlns="5fdd1cf4-3cc0-4432-a7a2-7109790f3d31">false</Round_x002d_01>
    <Thumbnail xmlns="5fdd1cf4-3cc0-4432-a7a2-7109790f3d31" xsi:nil="true"/>
    <TaxCatchAll xmlns="da53939c-dcd9-44dd-ac85-d0bd4e15d91e" xsi:nil="true"/>
    <SharedWithUsers xmlns="da53939c-dcd9-44dd-ac85-d0bd4e15d91e">
      <UserInfo>
        <DisplayName>Paige Breaux</DisplayName>
        <AccountId>11248</AccountId>
        <AccountType/>
      </UserInfo>
      <UserInfo>
        <DisplayName>Rachel Haberman</DisplayName>
        <AccountId>5751</AccountId>
        <AccountType/>
      </UserInfo>
      <UserInfo>
        <DisplayName>Hannah Saenz</DisplayName>
        <AccountId>11348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21B9638-DC56-4357-94E1-9BA391ECD4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543A36-053A-41C2-8328-0168B3E9F669}">
  <ds:schemaRefs>
    <ds:schemaRef ds:uri="5fdd1cf4-3cc0-4432-a7a2-7109790f3d31"/>
    <ds:schemaRef ds:uri="da53939c-dcd9-44dd-ac85-d0bd4e15d91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C4DF369-BF58-46F3-BFDF-E1E86AB983DC}">
  <ds:schemaRefs>
    <ds:schemaRef ds:uri="5fdd1cf4-3cc0-4432-a7a2-7109790f3d31"/>
    <ds:schemaRef ds:uri="da53939c-dcd9-44dd-ac85-d0bd4e15d91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Custom</PresentationFormat>
  <Slides>9</Slides>
  <Notes>9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Summary - Everywhere Work Report 2024 - EN </dc:title>
  <dc:subject/>
  <dc:creator/>
  <cp:keywords/>
  <dc:description/>
  <cp:revision>16</cp:revision>
  <dcterms:created xsi:type="dcterms:W3CDTF">2006-08-16T00:00:00Z</dcterms:created>
  <dcterms:modified xsi:type="dcterms:W3CDTF">2024-11-12T16:00:43Z</dcterms:modified>
  <cp:category/>
  <dc:identifier>DAF-BCPGQIA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0x010100C6A529CB4A62A742AE048CABF7079222</vt:lpwstr>
  </property>
  <property fmtid="{D5CDD505-2E9C-101B-9397-08002B2CF9AE}" pid="3" name="Metadata">
    <vt:lpwstr/>
  </property>
  <property fmtid="{D5CDD505-2E9C-101B-9397-08002B2CF9AE}" pid="4" name="MediaServiceImageTags">
    <vt:lpwstr/>
  </property>
</Properties>
</file>